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60" r:id="rId2"/>
  </p:sldMasterIdLst>
  <p:notesMasterIdLst>
    <p:notesMasterId r:id="rId28"/>
  </p:notesMasterIdLst>
  <p:sldIdLst>
    <p:sldId id="256" r:id="rId3"/>
    <p:sldId id="257" r:id="rId4"/>
    <p:sldId id="260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62" r:id="rId23"/>
    <p:sldId id="297" r:id="rId24"/>
    <p:sldId id="294" r:id="rId25"/>
    <p:sldId id="295" r:id="rId26"/>
    <p:sldId id="296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1906" y="79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0E308B-555D-4379-AFFB-2F02321BD892}" type="datetimeFigureOut">
              <a:rPr lang="ru-RU" smtClean="0"/>
              <a:pPr/>
              <a:t>25.01.2025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684F4-72B6-4D9C-A28E-AEC7EE2BEF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799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0166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e435027922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e435027922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00560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e435027922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e435027922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91042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e435027922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e435027922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55684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e435027922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e435027922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78266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e435027922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e435027922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204503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e435027922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e435027922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23174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e435027922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e435027922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25999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e435027922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e435027922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383016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e435027922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e435027922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01918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e435027922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e435027922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1445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e435027922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e435027922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10176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e435027922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e435027922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74958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e435027922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e435027922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0933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e435027922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e435027922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94619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e435027922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e435027922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02419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e435027922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e435027922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01661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e435027922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e435027922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15326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e435027922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e435027922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9313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e435027922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e435027922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8320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e435027922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e435027922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86354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e435027922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e435027922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5850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e435027922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e435027922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48010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e435027922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e435027922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11592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e435027922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e435027922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5717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75D1-FC33-4487-A5B2-DAE7273A91F4}" type="datetimeFigureOut">
              <a:rPr lang="ru-RU" smtClean="0"/>
              <a:pPr/>
              <a:t>25.01.2025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4DAAB-B694-434C-9746-D2FC603586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135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75D1-FC33-4487-A5B2-DAE7273A91F4}" type="datetimeFigureOut">
              <a:rPr lang="ru-RU" smtClean="0"/>
              <a:pPr/>
              <a:t>25.01.2025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4DAAB-B694-434C-9746-D2FC603586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603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75D1-FC33-4487-A5B2-DAE7273A91F4}" type="datetimeFigureOut">
              <a:rPr lang="ru-RU" smtClean="0"/>
              <a:pPr/>
              <a:t>25.01.2025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4DAAB-B694-434C-9746-D2FC603586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8942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6543480" y="341334"/>
            <a:ext cx="5648504" cy="1701205"/>
            <a:chOff x="4049654" y="323050"/>
            <a:chExt cx="5094250" cy="1534276"/>
          </a:xfrm>
        </p:grpSpPr>
        <p:sp>
          <p:nvSpPr>
            <p:cNvPr id="10" name="Google Shape;10;p2"/>
            <p:cNvSpPr/>
            <p:nvPr/>
          </p:nvSpPr>
          <p:spPr>
            <a:xfrm flipH="1">
              <a:off x="6715125" y="1500475"/>
              <a:ext cx="2071751" cy="356851"/>
            </a:xfrm>
            <a:custGeom>
              <a:avLst/>
              <a:gdLst/>
              <a:ahLst/>
              <a:cxnLst/>
              <a:rect l="l" t="t" r="r" b="b"/>
              <a:pathLst>
                <a:path w="4300" h="2775" extrusionOk="0">
                  <a:moveTo>
                    <a:pt x="1" y="0"/>
                  </a:moveTo>
                  <a:lnTo>
                    <a:pt x="1" y="2774"/>
                  </a:lnTo>
                  <a:lnTo>
                    <a:pt x="4299" y="2774"/>
                  </a:lnTo>
                  <a:lnTo>
                    <a:pt x="4299" y="0"/>
                  </a:lnTo>
                  <a:close/>
                </a:path>
              </a:pathLst>
            </a:custGeom>
            <a:solidFill>
              <a:srgbClr val="FFFFFF">
                <a:alpha val="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 flipH="1">
              <a:off x="8039752" y="910981"/>
              <a:ext cx="1104138" cy="356858"/>
            </a:xfrm>
            <a:custGeom>
              <a:avLst/>
              <a:gdLst/>
              <a:ahLst/>
              <a:cxnLst/>
              <a:rect l="l" t="t" r="r" b="b"/>
              <a:pathLst>
                <a:path w="8586" h="2775" extrusionOk="0">
                  <a:moveTo>
                    <a:pt x="1" y="0"/>
                  </a:moveTo>
                  <a:lnTo>
                    <a:pt x="1" y="2774"/>
                  </a:lnTo>
                  <a:lnTo>
                    <a:pt x="8585" y="2774"/>
                  </a:lnTo>
                  <a:lnTo>
                    <a:pt x="8585" y="0"/>
                  </a:lnTo>
                  <a:close/>
                </a:path>
              </a:pathLst>
            </a:custGeom>
            <a:solidFill>
              <a:srgbClr val="FFFFFF">
                <a:alpha val="6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6330166" y="910975"/>
              <a:ext cx="1513761" cy="356872"/>
            </a:xfrm>
            <a:custGeom>
              <a:avLst/>
              <a:gdLst/>
              <a:ahLst/>
              <a:cxnLst/>
              <a:rect l="l" t="t" r="r" b="b"/>
              <a:pathLst>
                <a:path w="18396" h="2775" extrusionOk="0">
                  <a:moveTo>
                    <a:pt x="0" y="0"/>
                  </a:moveTo>
                  <a:lnTo>
                    <a:pt x="0" y="2774"/>
                  </a:lnTo>
                  <a:lnTo>
                    <a:pt x="18396" y="2774"/>
                  </a:lnTo>
                  <a:lnTo>
                    <a:pt x="18396" y="0"/>
                  </a:lnTo>
                  <a:close/>
                </a:path>
              </a:pathLst>
            </a:custGeom>
            <a:solidFill>
              <a:srgbClr val="FFFFFF">
                <a:alpha val="6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 flipH="1">
              <a:off x="6896105" y="323050"/>
              <a:ext cx="2247799" cy="355301"/>
            </a:xfrm>
            <a:custGeom>
              <a:avLst/>
              <a:gdLst/>
              <a:ahLst/>
              <a:cxnLst/>
              <a:rect l="l" t="t" r="r" b="b"/>
              <a:pathLst>
                <a:path w="12348" h="2763" extrusionOk="0">
                  <a:moveTo>
                    <a:pt x="1" y="0"/>
                  </a:moveTo>
                  <a:lnTo>
                    <a:pt x="1" y="2762"/>
                  </a:lnTo>
                  <a:lnTo>
                    <a:pt x="12348" y="2762"/>
                  </a:lnTo>
                  <a:lnTo>
                    <a:pt x="12348" y="0"/>
                  </a:lnTo>
                  <a:close/>
                </a:path>
              </a:pathLst>
            </a:custGeom>
            <a:solidFill>
              <a:srgbClr val="FFFFF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 flipH="1">
              <a:off x="4620591" y="910975"/>
              <a:ext cx="1513761" cy="356872"/>
            </a:xfrm>
            <a:custGeom>
              <a:avLst/>
              <a:gdLst/>
              <a:ahLst/>
              <a:cxnLst/>
              <a:rect l="l" t="t" r="r" b="b"/>
              <a:pathLst>
                <a:path w="18396" h="2775" extrusionOk="0">
                  <a:moveTo>
                    <a:pt x="0" y="0"/>
                  </a:moveTo>
                  <a:lnTo>
                    <a:pt x="0" y="2774"/>
                  </a:lnTo>
                  <a:lnTo>
                    <a:pt x="18396" y="2774"/>
                  </a:lnTo>
                  <a:lnTo>
                    <a:pt x="18396" y="0"/>
                  </a:lnTo>
                  <a:close/>
                </a:path>
              </a:pathLst>
            </a:custGeom>
            <a:solidFill>
              <a:srgbClr val="FFFFFF">
                <a:alpha val="6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4049654" y="323050"/>
              <a:ext cx="2665470" cy="355301"/>
            </a:xfrm>
            <a:custGeom>
              <a:avLst/>
              <a:gdLst/>
              <a:ahLst/>
              <a:cxnLst/>
              <a:rect l="l" t="t" r="r" b="b"/>
              <a:pathLst>
                <a:path w="12348" h="2763" extrusionOk="0">
                  <a:moveTo>
                    <a:pt x="1" y="0"/>
                  </a:moveTo>
                  <a:lnTo>
                    <a:pt x="1" y="2762"/>
                  </a:lnTo>
                  <a:lnTo>
                    <a:pt x="12348" y="2762"/>
                  </a:lnTo>
                  <a:lnTo>
                    <a:pt x="12348" y="0"/>
                  </a:lnTo>
                  <a:close/>
                </a:path>
              </a:pathLst>
            </a:custGeom>
            <a:solidFill>
              <a:srgbClr val="FFFFF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 flipH="1">
              <a:off x="4346512" y="1500475"/>
              <a:ext cx="2071751" cy="356851"/>
            </a:xfrm>
            <a:custGeom>
              <a:avLst/>
              <a:gdLst/>
              <a:ahLst/>
              <a:cxnLst/>
              <a:rect l="l" t="t" r="r" b="b"/>
              <a:pathLst>
                <a:path w="4300" h="2775" extrusionOk="0">
                  <a:moveTo>
                    <a:pt x="1" y="0"/>
                  </a:moveTo>
                  <a:lnTo>
                    <a:pt x="1" y="2774"/>
                  </a:lnTo>
                  <a:lnTo>
                    <a:pt x="4299" y="2774"/>
                  </a:lnTo>
                  <a:lnTo>
                    <a:pt x="4299" y="0"/>
                  </a:lnTo>
                  <a:close/>
                </a:path>
              </a:pathLst>
            </a:custGeom>
            <a:solidFill>
              <a:srgbClr val="FFFFFF">
                <a:alpha val="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 rot="10800000">
            <a:off x="15" y="4774676"/>
            <a:ext cx="5648504" cy="1701205"/>
            <a:chOff x="4049654" y="323050"/>
            <a:chExt cx="5094250" cy="1534276"/>
          </a:xfrm>
        </p:grpSpPr>
        <p:sp>
          <p:nvSpPr>
            <p:cNvPr id="18" name="Google Shape;18;p2"/>
            <p:cNvSpPr/>
            <p:nvPr/>
          </p:nvSpPr>
          <p:spPr>
            <a:xfrm flipH="1">
              <a:off x="6715125" y="1500475"/>
              <a:ext cx="2071751" cy="356851"/>
            </a:xfrm>
            <a:custGeom>
              <a:avLst/>
              <a:gdLst/>
              <a:ahLst/>
              <a:cxnLst/>
              <a:rect l="l" t="t" r="r" b="b"/>
              <a:pathLst>
                <a:path w="4300" h="2775" extrusionOk="0">
                  <a:moveTo>
                    <a:pt x="1" y="0"/>
                  </a:moveTo>
                  <a:lnTo>
                    <a:pt x="1" y="2774"/>
                  </a:lnTo>
                  <a:lnTo>
                    <a:pt x="4299" y="2774"/>
                  </a:lnTo>
                  <a:lnTo>
                    <a:pt x="4299" y="0"/>
                  </a:lnTo>
                  <a:close/>
                </a:path>
              </a:pathLst>
            </a:custGeom>
            <a:solidFill>
              <a:srgbClr val="FFFFFF">
                <a:alpha val="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 flipH="1">
              <a:off x="8039752" y="910981"/>
              <a:ext cx="1104138" cy="356858"/>
            </a:xfrm>
            <a:custGeom>
              <a:avLst/>
              <a:gdLst/>
              <a:ahLst/>
              <a:cxnLst/>
              <a:rect l="l" t="t" r="r" b="b"/>
              <a:pathLst>
                <a:path w="8586" h="2775" extrusionOk="0">
                  <a:moveTo>
                    <a:pt x="1" y="0"/>
                  </a:moveTo>
                  <a:lnTo>
                    <a:pt x="1" y="2774"/>
                  </a:lnTo>
                  <a:lnTo>
                    <a:pt x="8585" y="2774"/>
                  </a:lnTo>
                  <a:lnTo>
                    <a:pt x="8585" y="0"/>
                  </a:lnTo>
                  <a:close/>
                </a:path>
              </a:pathLst>
            </a:custGeom>
            <a:solidFill>
              <a:srgbClr val="FFFFFF">
                <a:alpha val="6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 flipH="1">
              <a:off x="6330166" y="910975"/>
              <a:ext cx="1513761" cy="356872"/>
            </a:xfrm>
            <a:custGeom>
              <a:avLst/>
              <a:gdLst/>
              <a:ahLst/>
              <a:cxnLst/>
              <a:rect l="l" t="t" r="r" b="b"/>
              <a:pathLst>
                <a:path w="18396" h="2775" extrusionOk="0">
                  <a:moveTo>
                    <a:pt x="0" y="0"/>
                  </a:moveTo>
                  <a:lnTo>
                    <a:pt x="0" y="2774"/>
                  </a:lnTo>
                  <a:lnTo>
                    <a:pt x="18396" y="2774"/>
                  </a:lnTo>
                  <a:lnTo>
                    <a:pt x="18396" y="0"/>
                  </a:lnTo>
                  <a:close/>
                </a:path>
              </a:pathLst>
            </a:custGeom>
            <a:solidFill>
              <a:srgbClr val="FFFFFF">
                <a:alpha val="6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 flipH="1">
              <a:off x="6896105" y="323050"/>
              <a:ext cx="2247799" cy="355301"/>
            </a:xfrm>
            <a:custGeom>
              <a:avLst/>
              <a:gdLst/>
              <a:ahLst/>
              <a:cxnLst/>
              <a:rect l="l" t="t" r="r" b="b"/>
              <a:pathLst>
                <a:path w="12348" h="2763" extrusionOk="0">
                  <a:moveTo>
                    <a:pt x="1" y="0"/>
                  </a:moveTo>
                  <a:lnTo>
                    <a:pt x="1" y="2762"/>
                  </a:lnTo>
                  <a:lnTo>
                    <a:pt x="12348" y="2762"/>
                  </a:lnTo>
                  <a:lnTo>
                    <a:pt x="12348" y="0"/>
                  </a:lnTo>
                  <a:close/>
                </a:path>
              </a:pathLst>
            </a:custGeom>
            <a:solidFill>
              <a:srgbClr val="FFFFF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 flipH="1">
              <a:off x="4620591" y="910975"/>
              <a:ext cx="1513761" cy="356872"/>
            </a:xfrm>
            <a:custGeom>
              <a:avLst/>
              <a:gdLst/>
              <a:ahLst/>
              <a:cxnLst/>
              <a:rect l="l" t="t" r="r" b="b"/>
              <a:pathLst>
                <a:path w="18396" h="2775" extrusionOk="0">
                  <a:moveTo>
                    <a:pt x="0" y="0"/>
                  </a:moveTo>
                  <a:lnTo>
                    <a:pt x="0" y="2774"/>
                  </a:lnTo>
                  <a:lnTo>
                    <a:pt x="18396" y="2774"/>
                  </a:lnTo>
                  <a:lnTo>
                    <a:pt x="18396" y="0"/>
                  </a:lnTo>
                  <a:close/>
                </a:path>
              </a:pathLst>
            </a:custGeom>
            <a:solidFill>
              <a:srgbClr val="FFFFFF">
                <a:alpha val="6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 flipH="1">
              <a:off x="4049654" y="323050"/>
              <a:ext cx="2665470" cy="355301"/>
            </a:xfrm>
            <a:custGeom>
              <a:avLst/>
              <a:gdLst/>
              <a:ahLst/>
              <a:cxnLst/>
              <a:rect l="l" t="t" r="r" b="b"/>
              <a:pathLst>
                <a:path w="12348" h="2763" extrusionOk="0">
                  <a:moveTo>
                    <a:pt x="1" y="0"/>
                  </a:moveTo>
                  <a:lnTo>
                    <a:pt x="1" y="2762"/>
                  </a:lnTo>
                  <a:lnTo>
                    <a:pt x="12348" y="2762"/>
                  </a:lnTo>
                  <a:lnTo>
                    <a:pt x="12348" y="0"/>
                  </a:lnTo>
                  <a:close/>
                </a:path>
              </a:pathLst>
            </a:custGeom>
            <a:solidFill>
              <a:srgbClr val="FFFFF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 flipH="1">
              <a:off x="4346512" y="1500475"/>
              <a:ext cx="2071751" cy="356851"/>
            </a:xfrm>
            <a:custGeom>
              <a:avLst/>
              <a:gdLst/>
              <a:ahLst/>
              <a:cxnLst/>
              <a:rect l="l" t="t" r="r" b="b"/>
              <a:pathLst>
                <a:path w="4300" h="2775" extrusionOk="0">
                  <a:moveTo>
                    <a:pt x="1" y="0"/>
                  </a:moveTo>
                  <a:lnTo>
                    <a:pt x="1" y="2774"/>
                  </a:lnTo>
                  <a:lnTo>
                    <a:pt x="4299" y="2774"/>
                  </a:lnTo>
                  <a:lnTo>
                    <a:pt x="4299" y="0"/>
                  </a:lnTo>
                  <a:close/>
                </a:path>
              </a:pathLst>
            </a:custGeom>
            <a:solidFill>
              <a:srgbClr val="FFFFFF">
                <a:alpha val="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5" name="Google Shape;25;p2"/>
          <p:cNvSpPr/>
          <p:nvPr/>
        </p:nvSpPr>
        <p:spPr>
          <a:xfrm flipH="1">
            <a:off x="9585401" y="5691734"/>
            <a:ext cx="2606433" cy="690429"/>
          </a:xfrm>
          <a:custGeom>
            <a:avLst/>
            <a:gdLst/>
            <a:ahLst/>
            <a:cxnLst/>
            <a:rect l="l" t="t" r="r" b="b"/>
            <a:pathLst>
              <a:path w="2882" h="2764" extrusionOk="0">
                <a:moveTo>
                  <a:pt x="0" y="1"/>
                </a:moveTo>
                <a:lnTo>
                  <a:pt x="0" y="2763"/>
                </a:lnTo>
                <a:lnTo>
                  <a:pt x="2881" y="2763"/>
                </a:lnTo>
                <a:lnTo>
                  <a:pt x="2881" y="1"/>
                </a:lnTo>
                <a:close/>
              </a:path>
            </a:pathLst>
          </a:custGeom>
          <a:solidFill>
            <a:srgbClr val="EC008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2"/>
          <p:cNvSpPr/>
          <p:nvPr/>
        </p:nvSpPr>
        <p:spPr>
          <a:xfrm flipH="1">
            <a:off x="10138269" y="6382167"/>
            <a:ext cx="2053732" cy="475832"/>
          </a:xfrm>
          <a:custGeom>
            <a:avLst/>
            <a:gdLst/>
            <a:ahLst/>
            <a:cxnLst/>
            <a:rect l="l" t="t" r="r" b="b"/>
            <a:pathLst>
              <a:path w="2882" h="2764" extrusionOk="0">
                <a:moveTo>
                  <a:pt x="0" y="1"/>
                </a:moveTo>
                <a:lnTo>
                  <a:pt x="0" y="2763"/>
                </a:lnTo>
                <a:lnTo>
                  <a:pt x="2881" y="2763"/>
                </a:lnTo>
                <a:lnTo>
                  <a:pt x="2881" y="1"/>
                </a:lnTo>
                <a:close/>
              </a:path>
            </a:pathLst>
          </a:custGeom>
          <a:solidFill>
            <a:srgbClr val="00FF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" name="Google Shape;27;p2"/>
          <p:cNvSpPr/>
          <p:nvPr/>
        </p:nvSpPr>
        <p:spPr>
          <a:xfrm>
            <a:off x="1" y="690433"/>
            <a:ext cx="2053732" cy="475832"/>
          </a:xfrm>
          <a:custGeom>
            <a:avLst/>
            <a:gdLst/>
            <a:ahLst/>
            <a:cxnLst/>
            <a:rect l="l" t="t" r="r" b="b"/>
            <a:pathLst>
              <a:path w="2882" h="2764" extrusionOk="0">
                <a:moveTo>
                  <a:pt x="0" y="1"/>
                </a:moveTo>
                <a:lnTo>
                  <a:pt x="0" y="2763"/>
                </a:lnTo>
                <a:lnTo>
                  <a:pt x="2881" y="2763"/>
                </a:lnTo>
                <a:lnTo>
                  <a:pt x="2881" y="1"/>
                </a:lnTo>
                <a:close/>
              </a:path>
            </a:pathLst>
          </a:custGeom>
          <a:solidFill>
            <a:srgbClr val="EC008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" name="Google Shape;28;p2"/>
          <p:cNvSpPr/>
          <p:nvPr/>
        </p:nvSpPr>
        <p:spPr>
          <a:xfrm>
            <a:off x="168" y="0"/>
            <a:ext cx="2606433" cy="690429"/>
          </a:xfrm>
          <a:custGeom>
            <a:avLst/>
            <a:gdLst/>
            <a:ahLst/>
            <a:cxnLst/>
            <a:rect l="l" t="t" r="r" b="b"/>
            <a:pathLst>
              <a:path w="2882" h="2764" extrusionOk="0">
                <a:moveTo>
                  <a:pt x="0" y="1"/>
                </a:moveTo>
                <a:lnTo>
                  <a:pt x="0" y="2763"/>
                </a:lnTo>
                <a:lnTo>
                  <a:pt x="2881" y="2763"/>
                </a:lnTo>
                <a:lnTo>
                  <a:pt x="2881" y="1"/>
                </a:lnTo>
                <a:close/>
              </a:path>
            </a:pathLst>
          </a:custGeom>
          <a:solidFill>
            <a:srgbClr val="00FF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" name="Google Shape;29;p2"/>
          <p:cNvSpPr txBox="1">
            <a:spLocks noGrp="1"/>
          </p:cNvSpPr>
          <p:nvPr>
            <p:ph type="ctrTitle"/>
          </p:nvPr>
        </p:nvSpPr>
        <p:spPr>
          <a:xfrm>
            <a:off x="2161567" y="2412717"/>
            <a:ext cx="7868800" cy="1871200"/>
          </a:xfrm>
          <a:prstGeom prst="rect">
            <a:avLst/>
          </a:prstGeom>
        </p:spPr>
        <p:txBody>
          <a:bodyPr spcFirstLastPara="1" wrap="square" lIns="91425" tIns="91425" rIns="91425" bIns="0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400"/>
              <a:buNone/>
              <a:defRPr sz="98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100"/>
              <a:buNone/>
              <a:defRPr sz="8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100"/>
              <a:buNone/>
              <a:defRPr sz="8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100"/>
              <a:buNone/>
              <a:defRPr sz="8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100"/>
              <a:buNone/>
              <a:defRPr sz="8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100"/>
              <a:buNone/>
              <a:defRPr sz="8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100"/>
              <a:buNone/>
              <a:defRPr sz="8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100"/>
              <a:buNone/>
              <a:defRPr sz="8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100"/>
              <a:buNone/>
              <a:defRPr sz="8133"/>
            </a:lvl9pPr>
          </a:lstStyle>
          <a:p>
            <a:endParaRPr/>
          </a:p>
        </p:txBody>
      </p:sp>
      <p:sp>
        <p:nvSpPr>
          <p:cNvPr id="30" name="Google Shape;30;p2"/>
          <p:cNvSpPr txBox="1">
            <a:spLocks noGrp="1"/>
          </p:cNvSpPr>
          <p:nvPr>
            <p:ph type="subTitle" idx="1"/>
          </p:nvPr>
        </p:nvSpPr>
        <p:spPr>
          <a:xfrm>
            <a:off x="2161636" y="4671900"/>
            <a:ext cx="7868800" cy="571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67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3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3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3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3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3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3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3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3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5771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"/>
          <p:cNvSpPr/>
          <p:nvPr/>
        </p:nvSpPr>
        <p:spPr>
          <a:xfrm>
            <a:off x="1" y="4358367"/>
            <a:ext cx="890201" cy="473933"/>
          </a:xfrm>
          <a:custGeom>
            <a:avLst/>
            <a:gdLst/>
            <a:ahLst/>
            <a:cxnLst/>
            <a:rect l="l" t="t" r="r" b="b"/>
            <a:pathLst>
              <a:path w="2882" h="2764" extrusionOk="0">
                <a:moveTo>
                  <a:pt x="0" y="1"/>
                </a:moveTo>
                <a:lnTo>
                  <a:pt x="0" y="2763"/>
                </a:lnTo>
                <a:lnTo>
                  <a:pt x="2881" y="2763"/>
                </a:lnTo>
                <a:lnTo>
                  <a:pt x="288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10613497" y="430712"/>
            <a:ext cx="1578320" cy="473753"/>
          </a:xfrm>
          <a:custGeom>
            <a:avLst/>
            <a:gdLst/>
            <a:ahLst/>
            <a:cxnLst/>
            <a:rect l="l" t="t" r="r" b="b"/>
            <a:pathLst>
              <a:path w="9205" h="2763" extrusionOk="0">
                <a:moveTo>
                  <a:pt x="1" y="0"/>
                </a:moveTo>
                <a:lnTo>
                  <a:pt x="1" y="2762"/>
                </a:lnTo>
                <a:lnTo>
                  <a:pt x="9204" y="2762"/>
                </a:lnTo>
                <a:lnTo>
                  <a:pt x="920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564167" y="1216689"/>
            <a:ext cx="2627676" cy="473753"/>
          </a:xfrm>
          <a:custGeom>
            <a:avLst/>
            <a:gdLst/>
            <a:ahLst/>
            <a:cxnLst/>
            <a:rect l="l" t="t" r="r" b="b"/>
            <a:pathLst>
              <a:path w="15325" h="2763" extrusionOk="0">
                <a:moveTo>
                  <a:pt x="1" y="0"/>
                </a:moveTo>
                <a:lnTo>
                  <a:pt x="1" y="2762"/>
                </a:lnTo>
                <a:lnTo>
                  <a:pt x="15324" y="2762"/>
                </a:lnTo>
                <a:lnTo>
                  <a:pt x="15324" y="0"/>
                </a:lnTo>
                <a:close/>
              </a:path>
            </a:pathLst>
          </a:custGeom>
          <a:solidFill>
            <a:srgbClr val="FFFFFF">
              <a:alpha val="19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9564167" y="2786587"/>
            <a:ext cx="2627676" cy="475811"/>
          </a:xfrm>
          <a:custGeom>
            <a:avLst/>
            <a:gdLst/>
            <a:ahLst/>
            <a:cxnLst/>
            <a:rect l="l" t="t" r="r" b="b"/>
            <a:pathLst>
              <a:path w="15325" h="2775" extrusionOk="0">
                <a:moveTo>
                  <a:pt x="1" y="0"/>
                </a:moveTo>
                <a:lnTo>
                  <a:pt x="1" y="2774"/>
                </a:lnTo>
                <a:lnTo>
                  <a:pt x="15324" y="2774"/>
                </a:lnTo>
                <a:lnTo>
                  <a:pt x="15324" y="0"/>
                </a:lnTo>
                <a:close/>
              </a:path>
            </a:pathLst>
          </a:custGeom>
          <a:solidFill>
            <a:srgbClr val="FFFFFF">
              <a:alpha val="1254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1" y="2786587"/>
            <a:ext cx="737292" cy="475811"/>
          </a:xfrm>
          <a:custGeom>
            <a:avLst/>
            <a:gdLst/>
            <a:ahLst/>
            <a:cxnLst/>
            <a:rect l="l" t="t" r="r" b="b"/>
            <a:pathLst>
              <a:path w="4300" h="2775" extrusionOk="0">
                <a:moveTo>
                  <a:pt x="1" y="0"/>
                </a:moveTo>
                <a:lnTo>
                  <a:pt x="1" y="2774"/>
                </a:lnTo>
                <a:lnTo>
                  <a:pt x="4299" y="2774"/>
                </a:lnTo>
                <a:lnTo>
                  <a:pt x="4299" y="0"/>
                </a:lnTo>
                <a:close/>
              </a:path>
            </a:pathLst>
          </a:custGeom>
          <a:solidFill>
            <a:srgbClr val="FFFFFF">
              <a:alpha val="19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" name="Google Shape;37;p3"/>
          <p:cNvSpPr/>
          <p:nvPr/>
        </p:nvSpPr>
        <p:spPr>
          <a:xfrm>
            <a:off x="11697660" y="2000608"/>
            <a:ext cx="494157" cy="475811"/>
          </a:xfrm>
          <a:custGeom>
            <a:avLst/>
            <a:gdLst/>
            <a:ahLst/>
            <a:cxnLst/>
            <a:rect l="l" t="t" r="r" b="b"/>
            <a:pathLst>
              <a:path w="2882" h="2775" extrusionOk="0">
                <a:moveTo>
                  <a:pt x="1" y="0"/>
                </a:moveTo>
                <a:lnTo>
                  <a:pt x="1" y="2774"/>
                </a:lnTo>
                <a:lnTo>
                  <a:pt x="2882" y="2774"/>
                </a:lnTo>
                <a:lnTo>
                  <a:pt x="2882" y="0"/>
                </a:lnTo>
                <a:close/>
              </a:path>
            </a:pathLst>
          </a:custGeom>
          <a:solidFill>
            <a:srgbClr val="00FF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" name="Google Shape;38;p3"/>
          <p:cNvSpPr/>
          <p:nvPr/>
        </p:nvSpPr>
        <p:spPr>
          <a:xfrm>
            <a:off x="10719631" y="4358371"/>
            <a:ext cx="1472184" cy="473924"/>
          </a:xfrm>
          <a:custGeom>
            <a:avLst/>
            <a:gdLst/>
            <a:ahLst/>
            <a:cxnLst/>
            <a:rect l="l" t="t" r="r" b="b"/>
            <a:pathLst>
              <a:path w="8586" h="2764" extrusionOk="0">
                <a:moveTo>
                  <a:pt x="1" y="1"/>
                </a:moveTo>
                <a:lnTo>
                  <a:pt x="1" y="2763"/>
                </a:lnTo>
                <a:lnTo>
                  <a:pt x="8585" y="2763"/>
                </a:lnTo>
                <a:lnTo>
                  <a:pt x="858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10074602" y="5144350"/>
            <a:ext cx="2117229" cy="473753"/>
          </a:xfrm>
          <a:custGeom>
            <a:avLst/>
            <a:gdLst/>
            <a:ahLst/>
            <a:cxnLst/>
            <a:rect l="l" t="t" r="r" b="b"/>
            <a:pathLst>
              <a:path w="12348" h="2763" extrusionOk="0">
                <a:moveTo>
                  <a:pt x="0" y="1"/>
                </a:moveTo>
                <a:lnTo>
                  <a:pt x="0" y="2763"/>
                </a:lnTo>
                <a:lnTo>
                  <a:pt x="12347" y="2763"/>
                </a:lnTo>
                <a:lnTo>
                  <a:pt x="12347" y="1"/>
                </a:lnTo>
                <a:close/>
              </a:path>
            </a:pathLst>
          </a:custGeom>
          <a:solidFill>
            <a:srgbClr val="FFFFFF">
              <a:alpha val="627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0" y="5928269"/>
            <a:ext cx="1578320" cy="475811"/>
          </a:xfrm>
          <a:custGeom>
            <a:avLst/>
            <a:gdLst/>
            <a:ahLst/>
            <a:cxnLst/>
            <a:rect l="l" t="t" r="r" b="b"/>
            <a:pathLst>
              <a:path w="9205" h="2775" extrusionOk="0">
                <a:moveTo>
                  <a:pt x="1" y="1"/>
                </a:moveTo>
                <a:lnTo>
                  <a:pt x="1" y="2775"/>
                </a:lnTo>
                <a:lnTo>
                  <a:pt x="9204" y="2775"/>
                </a:lnTo>
                <a:lnTo>
                  <a:pt x="9204" y="1"/>
                </a:lnTo>
                <a:close/>
              </a:path>
            </a:pathLst>
          </a:custGeom>
          <a:solidFill>
            <a:srgbClr val="FFFFFF">
              <a:alpha val="627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" name="Google Shape;41;p3"/>
          <p:cNvSpPr/>
          <p:nvPr/>
        </p:nvSpPr>
        <p:spPr>
          <a:xfrm>
            <a:off x="1" y="5144350"/>
            <a:ext cx="2627676" cy="473753"/>
          </a:xfrm>
          <a:custGeom>
            <a:avLst/>
            <a:gdLst/>
            <a:ahLst/>
            <a:cxnLst/>
            <a:rect l="l" t="t" r="r" b="b"/>
            <a:pathLst>
              <a:path w="15325" h="2763" extrusionOk="0">
                <a:moveTo>
                  <a:pt x="1" y="1"/>
                </a:moveTo>
                <a:lnTo>
                  <a:pt x="1" y="2763"/>
                </a:lnTo>
                <a:lnTo>
                  <a:pt x="15324" y="2763"/>
                </a:lnTo>
                <a:lnTo>
                  <a:pt x="153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" name="Google Shape;42;p3"/>
          <p:cNvSpPr/>
          <p:nvPr/>
        </p:nvSpPr>
        <p:spPr>
          <a:xfrm>
            <a:off x="3101013" y="5144350"/>
            <a:ext cx="1155663" cy="473753"/>
          </a:xfrm>
          <a:custGeom>
            <a:avLst/>
            <a:gdLst/>
            <a:ahLst/>
            <a:cxnLst/>
            <a:rect l="l" t="t" r="r" b="b"/>
            <a:pathLst>
              <a:path w="6740" h="2763" extrusionOk="0">
                <a:moveTo>
                  <a:pt x="1" y="1"/>
                </a:moveTo>
                <a:lnTo>
                  <a:pt x="1" y="2763"/>
                </a:lnTo>
                <a:lnTo>
                  <a:pt x="6739" y="2763"/>
                </a:lnTo>
                <a:lnTo>
                  <a:pt x="6739" y="1"/>
                </a:lnTo>
                <a:close/>
              </a:path>
            </a:pathLst>
          </a:custGeom>
          <a:solidFill>
            <a:srgbClr val="FFFFFF">
              <a:alpha val="627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" name="Google Shape;43;p3"/>
          <p:cNvSpPr/>
          <p:nvPr/>
        </p:nvSpPr>
        <p:spPr>
          <a:xfrm>
            <a:off x="0" y="3572400"/>
            <a:ext cx="1981216" cy="473933"/>
          </a:xfrm>
          <a:custGeom>
            <a:avLst/>
            <a:gdLst/>
            <a:ahLst/>
            <a:cxnLst/>
            <a:rect l="l" t="t" r="r" b="b"/>
            <a:pathLst>
              <a:path w="15325" h="2764" extrusionOk="0">
                <a:moveTo>
                  <a:pt x="1" y="1"/>
                </a:moveTo>
                <a:lnTo>
                  <a:pt x="1" y="2763"/>
                </a:lnTo>
                <a:lnTo>
                  <a:pt x="15324" y="2763"/>
                </a:lnTo>
                <a:lnTo>
                  <a:pt x="15324" y="1"/>
                </a:lnTo>
                <a:close/>
              </a:path>
            </a:pathLst>
          </a:custGeom>
          <a:solidFill>
            <a:srgbClr val="FFFFFF">
              <a:alpha val="1254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" name="Google Shape;44;p3"/>
          <p:cNvSpPr/>
          <p:nvPr/>
        </p:nvSpPr>
        <p:spPr>
          <a:xfrm>
            <a:off x="1195016" y="4358371"/>
            <a:ext cx="494157" cy="473924"/>
          </a:xfrm>
          <a:custGeom>
            <a:avLst/>
            <a:gdLst/>
            <a:ahLst/>
            <a:cxnLst/>
            <a:rect l="l" t="t" r="r" b="b"/>
            <a:pathLst>
              <a:path w="2882" h="2764" extrusionOk="0">
                <a:moveTo>
                  <a:pt x="0" y="1"/>
                </a:moveTo>
                <a:lnTo>
                  <a:pt x="0" y="2763"/>
                </a:lnTo>
                <a:lnTo>
                  <a:pt x="2881" y="2763"/>
                </a:lnTo>
                <a:lnTo>
                  <a:pt x="2881" y="1"/>
                </a:lnTo>
                <a:close/>
              </a:path>
            </a:pathLst>
          </a:custGeom>
          <a:solidFill>
            <a:srgbClr val="EC008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" name="Google Shape;45;p3"/>
          <p:cNvSpPr/>
          <p:nvPr/>
        </p:nvSpPr>
        <p:spPr>
          <a:xfrm>
            <a:off x="0" y="2000608"/>
            <a:ext cx="1472184" cy="475811"/>
          </a:xfrm>
          <a:custGeom>
            <a:avLst/>
            <a:gdLst/>
            <a:ahLst/>
            <a:cxnLst/>
            <a:rect l="l" t="t" r="r" b="b"/>
            <a:pathLst>
              <a:path w="8586" h="2775" extrusionOk="0">
                <a:moveTo>
                  <a:pt x="1" y="0"/>
                </a:moveTo>
                <a:lnTo>
                  <a:pt x="1" y="2774"/>
                </a:lnTo>
                <a:lnTo>
                  <a:pt x="8585" y="2774"/>
                </a:lnTo>
                <a:lnTo>
                  <a:pt x="858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" name="Google Shape;46;p3"/>
          <p:cNvSpPr/>
          <p:nvPr/>
        </p:nvSpPr>
        <p:spPr>
          <a:xfrm>
            <a:off x="479099" y="1216701"/>
            <a:ext cx="1638127" cy="473735"/>
          </a:xfrm>
          <a:custGeom>
            <a:avLst/>
            <a:gdLst/>
            <a:ahLst/>
            <a:cxnLst/>
            <a:rect l="l" t="t" r="r" b="b"/>
            <a:pathLst>
              <a:path w="12348" h="2763" extrusionOk="0">
                <a:moveTo>
                  <a:pt x="1" y="0"/>
                </a:moveTo>
                <a:lnTo>
                  <a:pt x="1" y="2762"/>
                </a:lnTo>
                <a:lnTo>
                  <a:pt x="12348" y="2762"/>
                </a:lnTo>
                <a:lnTo>
                  <a:pt x="12348" y="0"/>
                </a:lnTo>
                <a:close/>
              </a:path>
            </a:pathLst>
          </a:custGeom>
          <a:solidFill>
            <a:srgbClr val="EC008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47;p3"/>
          <p:cNvSpPr/>
          <p:nvPr/>
        </p:nvSpPr>
        <p:spPr>
          <a:xfrm>
            <a:off x="7194087" y="430712"/>
            <a:ext cx="2894987" cy="473753"/>
          </a:xfrm>
          <a:custGeom>
            <a:avLst/>
            <a:gdLst/>
            <a:ahLst/>
            <a:cxnLst/>
            <a:rect l="l" t="t" r="r" b="b"/>
            <a:pathLst>
              <a:path w="16884" h="2763" extrusionOk="0">
                <a:moveTo>
                  <a:pt x="1" y="0"/>
                </a:moveTo>
                <a:lnTo>
                  <a:pt x="1" y="2762"/>
                </a:lnTo>
                <a:lnTo>
                  <a:pt x="16884" y="2762"/>
                </a:lnTo>
                <a:lnTo>
                  <a:pt x="16884" y="0"/>
                </a:lnTo>
                <a:close/>
              </a:path>
            </a:pathLst>
          </a:custGeom>
          <a:solidFill>
            <a:srgbClr val="00FF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" name="Google Shape;48;p3"/>
          <p:cNvSpPr/>
          <p:nvPr/>
        </p:nvSpPr>
        <p:spPr>
          <a:xfrm>
            <a:off x="7639195" y="5144350"/>
            <a:ext cx="2133519" cy="473753"/>
          </a:xfrm>
          <a:custGeom>
            <a:avLst/>
            <a:gdLst/>
            <a:ahLst/>
            <a:cxnLst/>
            <a:rect l="l" t="t" r="r" b="b"/>
            <a:pathLst>
              <a:path w="12443" h="2763" extrusionOk="0">
                <a:moveTo>
                  <a:pt x="0" y="1"/>
                </a:moveTo>
                <a:lnTo>
                  <a:pt x="0" y="2763"/>
                </a:lnTo>
                <a:lnTo>
                  <a:pt x="12442" y="2763"/>
                </a:lnTo>
                <a:lnTo>
                  <a:pt x="12442" y="1"/>
                </a:lnTo>
                <a:close/>
              </a:path>
            </a:pathLst>
          </a:custGeom>
          <a:solidFill>
            <a:srgbClr val="EC008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" name="Google Shape;49;p3"/>
          <p:cNvSpPr/>
          <p:nvPr/>
        </p:nvSpPr>
        <p:spPr>
          <a:xfrm>
            <a:off x="2102763" y="5928268"/>
            <a:ext cx="4158360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rgbClr val="00FF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" name="Google Shape;50;p3"/>
          <p:cNvSpPr txBox="1">
            <a:spLocks noGrp="1"/>
          </p:cNvSpPr>
          <p:nvPr>
            <p:ph type="title"/>
          </p:nvPr>
        </p:nvSpPr>
        <p:spPr>
          <a:xfrm>
            <a:off x="606400" y="3619500"/>
            <a:ext cx="11233600" cy="597200"/>
          </a:xfrm>
          <a:prstGeom prst="rect">
            <a:avLst/>
          </a:prstGeom>
        </p:spPr>
        <p:txBody>
          <a:bodyPr spcFirstLastPara="1" wrap="square" lIns="91425" tIns="0" rIns="91425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1" name="Google Shape;51;p3"/>
          <p:cNvSpPr txBox="1">
            <a:spLocks noGrp="1"/>
          </p:cNvSpPr>
          <p:nvPr>
            <p:ph type="title" idx="2" hasCustomPrompt="1"/>
          </p:nvPr>
        </p:nvSpPr>
        <p:spPr>
          <a:xfrm>
            <a:off x="606400" y="2867800"/>
            <a:ext cx="11233600" cy="652800"/>
          </a:xfrm>
          <a:prstGeom prst="rect">
            <a:avLst/>
          </a:prstGeom>
        </p:spPr>
        <p:txBody>
          <a:bodyPr spcFirstLastPara="1" wrap="square" lIns="91425" tIns="0" rIns="91425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10666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500"/>
              <a:buFont typeface="Overpass Mono"/>
              <a:buNone/>
              <a:defRPr sz="16666" b="1">
                <a:latin typeface="Overpass Mono"/>
                <a:ea typeface="Overpass Mono"/>
                <a:cs typeface="Overpass Mono"/>
                <a:sym typeface="Overpass Mon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500"/>
              <a:buFont typeface="Overpass Mono"/>
              <a:buNone/>
              <a:defRPr sz="16666" b="1">
                <a:latin typeface="Overpass Mono"/>
                <a:ea typeface="Overpass Mono"/>
                <a:cs typeface="Overpass Mono"/>
                <a:sym typeface="Overpass Mon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500"/>
              <a:buFont typeface="Overpass Mono"/>
              <a:buNone/>
              <a:defRPr sz="16666" b="1">
                <a:latin typeface="Overpass Mono"/>
                <a:ea typeface="Overpass Mono"/>
                <a:cs typeface="Overpass Mono"/>
                <a:sym typeface="Overpass Mon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500"/>
              <a:buFont typeface="Overpass Mono"/>
              <a:buNone/>
              <a:defRPr sz="16666" b="1">
                <a:latin typeface="Overpass Mono"/>
                <a:ea typeface="Overpass Mono"/>
                <a:cs typeface="Overpass Mono"/>
                <a:sym typeface="Overpass Mon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500"/>
              <a:buFont typeface="Overpass Mono"/>
              <a:buNone/>
              <a:defRPr sz="16666" b="1">
                <a:latin typeface="Overpass Mono"/>
                <a:ea typeface="Overpass Mono"/>
                <a:cs typeface="Overpass Mono"/>
                <a:sym typeface="Overpass Mon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500"/>
              <a:buFont typeface="Overpass Mono"/>
              <a:buNone/>
              <a:defRPr sz="16666" b="1">
                <a:latin typeface="Overpass Mono"/>
                <a:ea typeface="Overpass Mono"/>
                <a:cs typeface="Overpass Mono"/>
                <a:sym typeface="Overpass Mon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500"/>
              <a:buFont typeface="Overpass Mono"/>
              <a:buNone/>
              <a:defRPr sz="16666" b="1">
                <a:latin typeface="Overpass Mono"/>
                <a:ea typeface="Overpass Mono"/>
                <a:cs typeface="Overpass Mono"/>
                <a:sym typeface="Overpass Mon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500"/>
              <a:buFont typeface="Overpass Mono"/>
              <a:buNone/>
              <a:defRPr sz="16666" b="1">
                <a:latin typeface="Overpass Mono"/>
                <a:ea typeface="Overpass Mono"/>
                <a:cs typeface="Overpass Mono"/>
                <a:sym typeface="Overpass Mono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9333139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"/>
          <p:cNvSpPr/>
          <p:nvPr/>
        </p:nvSpPr>
        <p:spPr>
          <a:xfrm>
            <a:off x="1" y="2021101"/>
            <a:ext cx="3924169" cy="321873"/>
          </a:xfrm>
          <a:custGeom>
            <a:avLst/>
            <a:gdLst/>
            <a:ahLst/>
            <a:cxnLst/>
            <a:rect l="l" t="t" r="r" b="b"/>
            <a:pathLst>
              <a:path w="146079" h="5859" extrusionOk="0">
                <a:moveTo>
                  <a:pt x="1" y="1"/>
                </a:moveTo>
                <a:lnTo>
                  <a:pt x="1" y="5858"/>
                </a:lnTo>
                <a:lnTo>
                  <a:pt x="146079" y="5858"/>
                </a:lnTo>
                <a:lnTo>
                  <a:pt x="146079" y="1"/>
                </a:lnTo>
                <a:close/>
              </a:path>
            </a:pathLst>
          </a:custGeom>
          <a:solidFill>
            <a:srgbClr val="EC008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2665" y="2630700"/>
            <a:ext cx="4683600" cy="28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aleway SemiBold"/>
              <a:buChar char="●"/>
              <a:defRPr sz="2133"/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2133"/>
            </a:lvl2pPr>
            <a:lvl3pPr marL="1828754" lvl="2" indent="-440256" rtl="0">
              <a:spcBef>
                <a:spcPts val="1333"/>
              </a:spcBef>
              <a:spcAft>
                <a:spcPts val="0"/>
              </a:spcAft>
              <a:buSzPts val="1600"/>
              <a:buFont typeface="Nunito Light"/>
              <a:buChar char="■"/>
              <a:defRPr sz="2133"/>
            </a:lvl3pPr>
            <a:lvl4pPr marL="2438339" lvl="3" indent="-440256" rtl="0">
              <a:spcBef>
                <a:spcPts val="1333"/>
              </a:spcBef>
              <a:spcAft>
                <a:spcPts val="0"/>
              </a:spcAft>
              <a:buSzPts val="1600"/>
              <a:buFont typeface="Nunito Light"/>
              <a:buChar char="●"/>
              <a:defRPr sz="2133"/>
            </a:lvl4pPr>
            <a:lvl5pPr marL="3047924" lvl="4" indent="-440256" rtl="0">
              <a:spcBef>
                <a:spcPts val="1333"/>
              </a:spcBef>
              <a:spcAft>
                <a:spcPts val="0"/>
              </a:spcAft>
              <a:buSzPts val="1600"/>
              <a:buFont typeface="Nunito Light"/>
              <a:buChar char="○"/>
              <a:defRPr sz="2133"/>
            </a:lvl5pPr>
            <a:lvl6pPr marL="3657509" lvl="5" indent="-440256" rtl="0">
              <a:spcBef>
                <a:spcPts val="1333"/>
              </a:spcBef>
              <a:spcAft>
                <a:spcPts val="0"/>
              </a:spcAft>
              <a:buSzPts val="1600"/>
              <a:buFont typeface="Nunito Light"/>
              <a:buChar char="■"/>
              <a:defRPr sz="2133"/>
            </a:lvl6pPr>
            <a:lvl7pPr marL="4267093" lvl="6" indent="-440256" rtl="0">
              <a:spcBef>
                <a:spcPts val="1333"/>
              </a:spcBef>
              <a:spcAft>
                <a:spcPts val="0"/>
              </a:spcAft>
              <a:buSzPts val="1600"/>
              <a:buFont typeface="Nunito Light"/>
              <a:buChar char="●"/>
              <a:defRPr sz="2133"/>
            </a:lvl7pPr>
            <a:lvl8pPr marL="4876678" lvl="7" indent="-440256" rtl="0">
              <a:spcBef>
                <a:spcPts val="1333"/>
              </a:spcBef>
              <a:spcAft>
                <a:spcPts val="0"/>
              </a:spcAft>
              <a:buSzPts val="1600"/>
              <a:buFont typeface="Nunito Light"/>
              <a:buChar char="○"/>
              <a:defRPr sz="2133"/>
            </a:lvl8pPr>
            <a:lvl9pPr marL="5486263" lvl="8" indent="-440256" rtl="0">
              <a:spcBef>
                <a:spcPts val="1333"/>
              </a:spcBef>
              <a:spcAft>
                <a:spcPts val="1333"/>
              </a:spcAft>
              <a:buSzPts val="1600"/>
              <a:buFont typeface="Nunito Light"/>
              <a:buChar char="■"/>
              <a:defRPr sz="2133"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title"/>
          </p:nvPr>
        </p:nvSpPr>
        <p:spPr>
          <a:xfrm>
            <a:off x="747767" y="1557767"/>
            <a:ext cx="4748400" cy="8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80003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 txBox="1">
            <a:spLocks noGrp="1"/>
          </p:cNvSpPr>
          <p:nvPr>
            <p:ph type="title"/>
          </p:nvPr>
        </p:nvSpPr>
        <p:spPr>
          <a:xfrm>
            <a:off x="1704067" y="457600"/>
            <a:ext cx="8784000" cy="8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000"/>
            </a:lvl9pPr>
          </a:lstStyle>
          <a:p>
            <a:endParaRPr/>
          </a:p>
        </p:txBody>
      </p:sp>
      <p:sp>
        <p:nvSpPr>
          <p:cNvPr id="58" name="Google Shape;58;p5"/>
          <p:cNvSpPr txBox="1">
            <a:spLocks noGrp="1"/>
          </p:cNvSpPr>
          <p:nvPr>
            <p:ph type="subTitle" idx="1"/>
          </p:nvPr>
        </p:nvSpPr>
        <p:spPr>
          <a:xfrm>
            <a:off x="3698100" y="4145333"/>
            <a:ext cx="2968800" cy="112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title" idx="2"/>
          </p:nvPr>
        </p:nvSpPr>
        <p:spPr>
          <a:xfrm>
            <a:off x="3528067" y="3364931"/>
            <a:ext cx="3308400" cy="6992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9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Barlow Condensed ExtraBold"/>
              <a:buNone/>
              <a:defRPr sz="3200">
                <a:solidFill>
                  <a:schemeClr val="lt1"/>
                </a:solidFill>
                <a:latin typeface="Barlow Condensed ExtraBold"/>
                <a:ea typeface="Barlow Condensed ExtraBold"/>
                <a:cs typeface="Barlow Condensed ExtraBold"/>
                <a:sym typeface="Barlow Condensed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Barlow Condensed ExtraBold"/>
              <a:buNone/>
              <a:defRPr sz="3200">
                <a:solidFill>
                  <a:schemeClr val="lt1"/>
                </a:solidFill>
                <a:latin typeface="Barlow Condensed ExtraBold"/>
                <a:ea typeface="Barlow Condensed ExtraBold"/>
                <a:cs typeface="Barlow Condensed ExtraBold"/>
                <a:sym typeface="Barlow Condensed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Barlow Condensed ExtraBold"/>
              <a:buNone/>
              <a:defRPr sz="3200">
                <a:solidFill>
                  <a:schemeClr val="lt1"/>
                </a:solidFill>
                <a:latin typeface="Barlow Condensed ExtraBold"/>
                <a:ea typeface="Barlow Condensed ExtraBold"/>
                <a:cs typeface="Barlow Condensed ExtraBold"/>
                <a:sym typeface="Barlow Condensed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Barlow Condensed ExtraBold"/>
              <a:buNone/>
              <a:defRPr sz="3200">
                <a:solidFill>
                  <a:schemeClr val="lt1"/>
                </a:solidFill>
                <a:latin typeface="Barlow Condensed ExtraBold"/>
                <a:ea typeface="Barlow Condensed ExtraBold"/>
                <a:cs typeface="Barlow Condensed ExtraBold"/>
                <a:sym typeface="Barlow Condensed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Barlow Condensed ExtraBold"/>
              <a:buNone/>
              <a:defRPr sz="3200">
                <a:solidFill>
                  <a:schemeClr val="lt1"/>
                </a:solidFill>
                <a:latin typeface="Barlow Condensed ExtraBold"/>
                <a:ea typeface="Barlow Condensed ExtraBold"/>
                <a:cs typeface="Barlow Condensed ExtraBold"/>
                <a:sym typeface="Barlow Condensed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Barlow Condensed ExtraBold"/>
              <a:buNone/>
              <a:defRPr sz="3200">
                <a:solidFill>
                  <a:schemeClr val="lt1"/>
                </a:solidFill>
                <a:latin typeface="Barlow Condensed ExtraBold"/>
                <a:ea typeface="Barlow Condensed ExtraBold"/>
                <a:cs typeface="Barlow Condensed ExtraBold"/>
                <a:sym typeface="Barlow Condensed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Barlow Condensed ExtraBold"/>
              <a:buNone/>
              <a:defRPr sz="3200">
                <a:solidFill>
                  <a:schemeClr val="lt1"/>
                </a:solidFill>
                <a:latin typeface="Barlow Condensed ExtraBold"/>
                <a:ea typeface="Barlow Condensed ExtraBold"/>
                <a:cs typeface="Barlow Condensed ExtraBold"/>
                <a:sym typeface="Barlow Condensed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Barlow Condensed ExtraBold"/>
              <a:buNone/>
              <a:defRPr sz="3200">
                <a:solidFill>
                  <a:schemeClr val="lt1"/>
                </a:solidFill>
                <a:latin typeface="Barlow Condensed ExtraBold"/>
                <a:ea typeface="Barlow Condensed ExtraBold"/>
                <a:cs typeface="Barlow Condensed ExtraBold"/>
                <a:sym typeface="Barlow Condensed ExtraBold"/>
              </a:defRPr>
            </a:lvl9pPr>
          </a:lstStyle>
          <a:p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subTitle" idx="3"/>
          </p:nvPr>
        </p:nvSpPr>
        <p:spPr>
          <a:xfrm>
            <a:off x="8093633" y="4145333"/>
            <a:ext cx="2968800" cy="112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title" idx="4"/>
          </p:nvPr>
        </p:nvSpPr>
        <p:spPr>
          <a:xfrm>
            <a:off x="7923533" y="3364901"/>
            <a:ext cx="3308400" cy="6992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Barlow Condensed ExtraBold"/>
              <a:buNone/>
              <a:defRPr sz="3200">
                <a:solidFill>
                  <a:schemeClr val="lt1"/>
                </a:solidFill>
                <a:latin typeface="Barlow Condensed ExtraBold"/>
                <a:ea typeface="Barlow Condensed ExtraBold"/>
                <a:cs typeface="Barlow Condensed ExtraBold"/>
                <a:sym typeface="Barlow Condensed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Barlow Condensed ExtraBold"/>
              <a:buNone/>
              <a:defRPr sz="3200">
                <a:solidFill>
                  <a:schemeClr val="lt1"/>
                </a:solidFill>
                <a:latin typeface="Barlow Condensed ExtraBold"/>
                <a:ea typeface="Barlow Condensed ExtraBold"/>
                <a:cs typeface="Barlow Condensed ExtraBold"/>
                <a:sym typeface="Barlow Condensed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Barlow Condensed ExtraBold"/>
              <a:buNone/>
              <a:defRPr sz="3200">
                <a:solidFill>
                  <a:schemeClr val="lt1"/>
                </a:solidFill>
                <a:latin typeface="Barlow Condensed ExtraBold"/>
                <a:ea typeface="Barlow Condensed ExtraBold"/>
                <a:cs typeface="Barlow Condensed ExtraBold"/>
                <a:sym typeface="Barlow Condensed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Barlow Condensed ExtraBold"/>
              <a:buNone/>
              <a:defRPr sz="3200">
                <a:solidFill>
                  <a:schemeClr val="lt1"/>
                </a:solidFill>
                <a:latin typeface="Barlow Condensed ExtraBold"/>
                <a:ea typeface="Barlow Condensed ExtraBold"/>
                <a:cs typeface="Barlow Condensed ExtraBold"/>
                <a:sym typeface="Barlow Condensed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Barlow Condensed ExtraBold"/>
              <a:buNone/>
              <a:defRPr sz="3200">
                <a:solidFill>
                  <a:schemeClr val="lt1"/>
                </a:solidFill>
                <a:latin typeface="Barlow Condensed ExtraBold"/>
                <a:ea typeface="Barlow Condensed ExtraBold"/>
                <a:cs typeface="Barlow Condensed ExtraBold"/>
                <a:sym typeface="Barlow Condensed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Barlow Condensed ExtraBold"/>
              <a:buNone/>
              <a:defRPr sz="3200">
                <a:solidFill>
                  <a:schemeClr val="lt1"/>
                </a:solidFill>
                <a:latin typeface="Barlow Condensed ExtraBold"/>
                <a:ea typeface="Barlow Condensed ExtraBold"/>
                <a:cs typeface="Barlow Condensed ExtraBold"/>
                <a:sym typeface="Barlow Condensed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Barlow Condensed ExtraBold"/>
              <a:buNone/>
              <a:defRPr sz="3200">
                <a:solidFill>
                  <a:schemeClr val="lt1"/>
                </a:solidFill>
                <a:latin typeface="Barlow Condensed ExtraBold"/>
                <a:ea typeface="Barlow Condensed ExtraBold"/>
                <a:cs typeface="Barlow Condensed ExtraBold"/>
                <a:sym typeface="Barlow Condensed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Barlow Condensed ExtraBold"/>
              <a:buNone/>
              <a:defRPr sz="3200">
                <a:solidFill>
                  <a:schemeClr val="lt1"/>
                </a:solidFill>
                <a:latin typeface="Barlow Condensed ExtraBold"/>
                <a:ea typeface="Barlow Condensed ExtraBold"/>
                <a:cs typeface="Barlow Condensed ExtraBold"/>
                <a:sym typeface="Barlow Condensed ExtraBold"/>
              </a:defRPr>
            </a:lvl9pPr>
          </a:lstStyle>
          <a:p>
            <a:endParaRPr/>
          </a:p>
        </p:txBody>
      </p:sp>
      <p:sp>
        <p:nvSpPr>
          <p:cNvPr id="62" name="Google Shape;62;p5"/>
          <p:cNvSpPr/>
          <p:nvPr/>
        </p:nvSpPr>
        <p:spPr>
          <a:xfrm flipH="1">
            <a:off x="10363185" y="1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rgbClr val="FFFFFF">
              <a:alpha val="3137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9185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6"/>
          <p:cNvSpPr txBox="1">
            <a:spLocks noGrp="1"/>
          </p:cNvSpPr>
          <p:nvPr>
            <p:ph type="title"/>
          </p:nvPr>
        </p:nvSpPr>
        <p:spPr>
          <a:xfrm>
            <a:off x="960000" y="457600"/>
            <a:ext cx="10272000" cy="8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04988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1704067" y="457600"/>
            <a:ext cx="8784000" cy="8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000"/>
            </a:lvl9pPr>
          </a:lstStyle>
          <a:p>
            <a:endParaRPr/>
          </a:p>
        </p:txBody>
      </p:sp>
      <p:sp>
        <p:nvSpPr>
          <p:cNvPr id="67" name="Google Shape;67;p7"/>
          <p:cNvSpPr txBox="1">
            <a:spLocks noGrp="1"/>
          </p:cNvSpPr>
          <p:nvPr>
            <p:ph type="subTitle" idx="1"/>
          </p:nvPr>
        </p:nvSpPr>
        <p:spPr>
          <a:xfrm flipH="1">
            <a:off x="1942300" y="2156133"/>
            <a:ext cx="2614400" cy="138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133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7"/>
          <p:cNvSpPr/>
          <p:nvPr/>
        </p:nvSpPr>
        <p:spPr>
          <a:xfrm>
            <a:off x="0" y="3586465"/>
            <a:ext cx="3694528" cy="1378040"/>
          </a:xfrm>
          <a:custGeom>
            <a:avLst/>
            <a:gdLst/>
            <a:ahLst/>
            <a:cxnLst/>
            <a:rect l="l" t="t" r="r" b="b"/>
            <a:pathLst>
              <a:path w="106491" h="5847" extrusionOk="0">
                <a:moveTo>
                  <a:pt x="1" y="0"/>
                </a:moveTo>
                <a:lnTo>
                  <a:pt x="1" y="5846"/>
                </a:lnTo>
                <a:lnTo>
                  <a:pt x="106490" y="5846"/>
                </a:lnTo>
                <a:lnTo>
                  <a:pt x="106490" y="0"/>
                </a:lnTo>
                <a:close/>
              </a:path>
            </a:pathLst>
          </a:custGeom>
          <a:solidFill>
            <a:srgbClr val="FFFFFF">
              <a:alpha val="1254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" name="Google Shape;69;p7"/>
          <p:cNvSpPr/>
          <p:nvPr/>
        </p:nvSpPr>
        <p:spPr>
          <a:xfrm>
            <a:off x="0" y="1"/>
            <a:ext cx="1704211" cy="590431"/>
          </a:xfrm>
          <a:custGeom>
            <a:avLst/>
            <a:gdLst/>
            <a:ahLst/>
            <a:cxnLst/>
            <a:rect l="l" t="t" r="r" b="b"/>
            <a:pathLst>
              <a:path w="106491" h="5847" extrusionOk="0">
                <a:moveTo>
                  <a:pt x="1" y="0"/>
                </a:moveTo>
                <a:lnTo>
                  <a:pt x="1" y="5846"/>
                </a:lnTo>
                <a:lnTo>
                  <a:pt x="106490" y="5846"/>
                </a:lnTo>
                <a:lnTo>
                  <a:pt x="106490" y="0"/>
                </a:lnTo>
                <a:close/>
              </a:path>
            </a:pathLst>
          </a:custGeom>
          <a:solidFill>
            <a:srgbClr val="EC008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49353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8"/>
          <p:cNvSpPr/>
          <p:nvPr/>
        </p:nvSpPr>
        <p:spPr>
          <a:xfrm flipH="1">
            <a:off x="36" y="430712"/>
            <a:ext cx="1578320" cy="473753"/>
          </a:xfrm>
          <a:custGeom>
            <a:avLst/>
            <a:gdLst/>
            <a:ahLst/>
            <a:cxnLst/>
            <a:rect l="l" t="t" r="r" b="b"/>
            <a:pathLst>
              <a:path w="9205" h="2763" extrusionOk="0">
                <a:moveTo>
                  <a:pt x="1" y="0"/>
                </a:moveTo>
                <a:lnTo>
                  <a:pt x="1" y="2762"/>
                </a:lnTo>
                <a:lnTo>
                  <a:pt x="9204" y="2762"/>
                </a:lnTo>
                <a:lnTo>
                  <a:pt x="9204" y="0"/>
                </a:lnTo>
                <a:close/>
              </a:path>
            </a:pathLst>
          </a:custGeom>
          <a:solidFill>
            <a:srgbClr val="FFFFFF">
              <a:alpha val="627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" name="Google Shape;72;p8"/>
          <p:cNvSpPr/>
          <p:nvPr/>
        </p:nvSpPr>
        <p:spPr>
          <a:xfrm flipH="1">
            <a:off x="4" y="1216701"/>
            <a:ext cx="4102093" cy="473735"/>
          </a:xfrm>
          <a:custGeom>
            <a:avLst/>
            <a:gdLst/>
            <a:ahLst/>
            <a:cxnLst/>
            <a:rect l="l" t="t" r="r" b="b"/>
            <a:pathLst>
              <a:path w="15325" h="2763" extrusionOk="0">
                <a:moveTo>
                  <a:pt x="1" y="0"/>
                </a:moveTo>
                <a:lnTo>
                  <a:pt x="1" y="2762"/>
                </a:lnTo>
                <a:lnTo>
                  <a:pt x="15324" y="2762"/>
                </a:lnTo>
                <a:lnTo>
                  <a:pt x="15324" y="0"/>
                </a:lnTo>
                <a:close/>
              </a:path>
            </a:pathLst>
          </a:custGeom>
          <a:solidFill>
            <a:srgbClr val="FFFFFF">
              <a:alpha val="19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" name="Google Shape;73;p8"/>
          <p:cNvSpPr/>
          <p:nvPr/>
        </p:nvSpPr>
        <p:spPr>
          <a:xfrm flipH="1">
            <a:off x="-5" y="2786601"/>
            <a:ext cx="2355605" cy="475801"/>
          </a:xfrm>
          <a:custGeom>
            <a:avLst/>
            <a:gdLst/>
            <a:ahLst/>
            <a:cxnLst/>
            <a:rect l="l" t="t" r="r" b="b"/>
            <a:pathLst>
              <a:path w="15325" h="2775" extrusionOk="0">
                <a:moveTo>
                  <a:pt x="1" y="0"/>
                </a:moveTo>
                <a:lnTo>
                  <a:pt x="1" y="2774"/>
                </a:lnTo>
                <a:lnTo>
                  <a:pt x="15324" y="2774"/>
                </a:lnTo>
                <a:lnTo>
                  <a:pt x="15324" y="0"/>
                </a:lnTo>
                <a:close/>
              </a:path>
            </a:pathLst>
          </a:custGeom>
          <a:solidFill>
            <a:srgbClr val="FFFFFF">
              <a:alpha val="1254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4" name="Google Shape;74;p8"/>
          <p:cNvSpPr/>
          <p:nvPr/>
        </p:nvSpPr>
        <p:spPr>
          <a:xfrm flipH="1">
            <a:off x="8953501" y="2786601"/>
            <a:ext cx="2762335" cy="475801"/>
          </a:xfrm>
          <a:custGeom>
            <a:avLst/>
            <a:gdLst/>
            <a:ahLst/>
            <a:cxnLst/>
            <a:rect l="l" t="t" r="r" b="b"/>
            <a:pathLst>
              <a:path w="4300" h="2775" extrusionOk="0">
                <a:moveTo>
                  <a:pt x="1" y="0"/>
                </a:moveTo>
                <a:lnTo>
                  <a:pt x="1" y="2774"/>
                </a:lnTo>
                <a:lnTo>
                  <a:pt x="4299" y="2774"/>
                </a:lnTo>
                <a:lnTo>
                  <a:pt x="4299" y="0"/>
                </a:lnTo>
                <a:close/>
              </a:path>
            </a:pathLst>
          </a:custGeom>
          <a:solidFill>
            <a:srgbClr val="FFFFFF">
              <a:alpha val="19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5" name="Google Shape;75;p8"/>
          <p:cNvSpPr/>
          <p:nvPr/>
        </p:nvSpPr>
        <p:spPr>
          <a:xfrm flipH="1">
            <a:off x="1639292" y="2000600"/>
            <a:ext cx="1472205" cy="475829"/>
          </a:xfrm>
          <a:custGeom>
            <a:avLst/>
            <a:gdLst/>
            <a:ahLst/>
            <a:cxnLst/>
            <a:rect l="l" t="t" r="r" b="b"/>
            <a:pathLst>
              <a:path w="18027" h="2775" extrusionOk="0">
                <a:moveTo>
                  <a:pt x="0" y="0"/>
                </a:moveTo>
                <a:lnTo>
                  <a:pt x="0" y="2774"/>
                </a:lnTo>
                <a:lnTo>
                  <a:pt x="18026" y="2774"/>
                </a:lnTo>
                <a:lnTo>
                  <a:pt x="18026" y="0"/>
                </a:lnTo>
                <a:close/>
              </a:path>
            </a:pathLst>
          </a:custGeom>
          <a:solidFill>
            <a:srgbClr val="FFFFFF">
              <a:alpha val="627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6" name="Google Shape;76;p8"/>
          <p:cNvSpPr/>
          <p:nvPr/>
        </p:nvSpPr>
        <p:spPr>
          <a:xfrm flipH="1">
            <a:off x="89" y="3572400"/>
            <a:ext cx="2997073" cy="473933"/>
          </a:xfrm>
          <a:custGeom>
            <a:avLst/>
            <a:gdLst/>
            <a:ahLst/>
            <a:cxnLst/>
            <a:rect l="l" t="t" r="r" b="b"/>
            <a:pathLst>
              <a:path w="12872" h="2764" extrusionOk="0">
                <a:moveTo>
                  <a:pt x="1" y="1"/>
                </a:moveTo>
                <a:lnTo>
                  <a:pt x="1" y="2763"/>
                </a:lnTo>
                <a:lnTo>
                  <a:pt x="12871" y="2763"/>
                </a:lnTo>
                <a:lnTo>
                  <a:pt x="12871" y="1"/>
                </a:lnTo>
                <a:close/>
              </a:path>
            </a:pathLst>
          </a:custGeom>
          <a:solidFill>
            <a:srgbClr val="FFFFFF">
              <a:alpha val="627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" name="Google Shape;77;p8"/>
          <p:cNvSpPr/>
          <p:nvPr/>
        </p:nvSpPr>
        <p:spPr>
          <a:xfrm flipH="1">
            <a:off x="31" y="2000600"/>
            <a:ext cx="1384397" cy="475829"/>
          </a:xfrm>
          <a:custGeom>
            <a:avLst/>
            <a:gdLst/>
            <a:ahLst/>
            <a:cxnLst/>
            <a:rect l="l" t="t" r="r" b="b"/>
            <a:pathLst>
              <a:path w="2882" h="2775" extrusionOk="0">
                <a:moveTo>
                  <a:pt x="1" y="0"/>
                </a:moveTo>
                <a:lnTo>
                  <a:pt x="1" y="2774"/>
                </a:lnTo>
                <a:lnTo>
                  <a:pt x="2882" y="2774"/>
                </a:lnTo>
                <a:lnTo>
                  <a:pt x="2882" y="0"/>
                </a:lnTo>
                <a:close/>
              </a:path>
            </a:pathLst>
          </a:custGeom>
          <a:solidFill>
            <a:srgbClr val="00FF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8" name="Google Shape;78;p8"/>
          <p:cNvSpPr/>
          <p:nvPr/>
        </p:nvSpPr>
        <p:spPr>
          <a:xfrm flipH="1">
            <a:off x="39" y="4358371"/>
            <a:ext cx="1472184" cy="473924"/>
          </a:xfrm>
          <a:custGeom>
            <a:avLst/>
            <a:gdLst/>
            <a:ahLst/>
            <a:cxnLst/>
            <a:rect l="l" t="t" r="r" b="b"/>
            <a:pathLst>
              <a:path w="8586" h="2764" extrusionOk="0">
                <a:moveTo>
                  <a:pt x="1" y="1"/>
                </a:moveTo>
                <a:lnTo>
                  <a:pt x="1" y="2763"/>
                </a:lnTo>
                <a:lnTo>
                  <a:pt x="8585" y="2763"/>
                </a:lnTo>
                <a:lnTo>
                  <a:pt x="8585" y="1"/>
                </a:lnTo>
                <a:close/>
              </a:path>
            </a:pathLst>
          </a:custGeom>
          <a:solidFill>
            <a:srgbClr val="FFFFFF">
              <a:alpha val="19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" name="Google Shape;79;p8"/>
          <p:cNvSpPr/>
          <p:nvPr/>
        </p:nvSpPr>
        <p:spPr>
          <a:xfrm flipH="1">
            <a:off x="1733256" y="4358367"/>
            <a:ext cx="654345" cy="473933"/>
          </a:xfrm>
          <a:custGeom>
            <a:avLst/>
            <a:gdLst/>
            <a:ahLst/>
            <a:cxnLst/>
            <a:rect l="l" t="t" r="r" b="b"/>
            <a:pathLst>
              <a:path w="18396" h="2764" extrusionOk="0">
                <a:moveTo>
                  <a:pt x="1" y="1"/>
                </a:moveTo>
                <a:lnTo>
                  <a:pt x="1" y="2763"/>
                </a:lnTo>
                <a:lnTo>
                  <a:pt x="18396" y="2763"/>
                </a:lnTo>
                <a:lnTo>
                  <a:pt x="18396" y="1"/>
                </a:lnTo>
                <a:close/>
              </a:path>
            </a:pathLst>
          </a:custGeom>
          <a:solidFill>
            <a:srgbClr val="FFFFFF">
              <a:alpha val="627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0" name="Google Shape;80;p8"/>
          <p:cNvSpPr/>
          <p:nvPr/>
        </p:nvSpPr>
        <p:spPr>
          <a:xfrm flipH="1">
            <a:off x="18" y="5144333"/>
            <a:ext cx="1943081" cy="473763"/>
          </a:xfrm>
          <a:custGeom>
            <a:avLst/>
            <a:gdLst/>
            <a:ahLst/>
            <a:cxnLst/>
            <a:rect l="l" t="t" r="r" b="b"/>
            <a:pathLst>
              <a:path w="12348" h="2763" extrusionOk="0">
                <a:moveTo>
                  <a:pt x="0" y="1"/>
                </a:moveTo>
                <a:lnTo>
                  <a:pt x="0" y="2763"/>
                </a:lnTo>
                <a:lnTo>
                  <a:pt x="12347" y="2763"/>
                </a:lnTo>
                <a:lnTo>
                  <a:pt x="12347" y="1"/>
                </a:lnTo>
                <a:close/>
              </a:path>
            </a:pathLst>
          </a:custGeom>
          <a:solidFill>
            <a:srgbClr val="FFFFFF">
              <a:alpha val="627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1" name="Google Shape;81;p8"/>
          <p:cNvSpPr/>
          <p:nvPr/>
        </p:nvSpPr>
        <p:spPr>
          <a:xfrm flipH="1">
            <a:off x="9836270" y="5144333"/>
            <a:ext cx="2355605" cy="473763"/>
          </a:xfrm>
          <a:custGeom>
            <a:avLst/>
            <a:gdLst/>
            <a:ahLst/>
            <a:cxnLst/>
            <a:rect l="l" t="t" r="r" b="b"/>
            <a:pathLst>
              <a:path w="15325" h="2763" extrusionOk="0">
                <a:moveTo>
                  <a:pt x="1" y="1"/>
                </a:moveTo>
                <a:lnTo>
                  <a:pt x="1" y="2763"/>
                </a:lnTo>
                <a:lnTo>
                  <a:pt x="15324" y="2763"/>
                </a:lnTo>
                <a:lnTo>
                  <a:pt x="15324" y="1"/>
                </a:lnTo>
                <a:close/>
              </a:path>
            </a:pathLst>
          </a:custGeom>
          <a:solidFill>
            <a:srgbClr val="FFFFFF">
              <a:alpha val="627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" name="Google Shape;82;p8"/>
          <p:cNvSpPr/>
          <p:nvPr/>
        </p:nvSpPr>
        <p:spPr>
          <a:xfrm flipH="1">
            <a:off x="9984809" y="3572400"/>
            <a:ext cx="2207056" cy="473933"/>
          </a:xfrm>
          <a:custGeom>
            <a:avLst/>
            <a:gdLst/>
            <a:ahLst/>
            <a:cxnLst/>
            <a:rect l="l" t="t" r="r" b="b"/>
            <a:pathLst>
              <a:path w="15325" h="2764" extrusionOk="0">
                <a:moveTo>
                  <a:pt x="1" y="1"/>
                </a:moveTo>
                <a:lnTo>
                  <a:pt x="1" y="2763"/>
                </a:lnTo>
                <a:lnTo>
                  <a:pt x="15324" y="2763"/>
                </a:lnTo>
                <a:lnTo>
                  <a:pt x="15324" y="1"/>
                </a:lnTo>
                <a:close/>
              </a:path>
            </a:pathLst>
          </a:custGeom>
          <a:solidFill>
            <a:srgbClr val="FFFFFF">
              <a:alpha val="1254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" name="Google Shape;83;p8"/>
          <p:cNvSpPr/>
          <p:nvPr/>
        </p:nvSpPr>
        <p:spPr>
          <a:xfrm flipH="1">
            <a:off x="10807446" y="4358367"/>
            <a:ext cx="1384397" cy="473933"/>
          </a:xfrm>
          <a:custGeom>
            <a:avLst/>
            <a:gdLst/>
            <a:ahLst/>
            <a:cxnLst/>
            <a:rect l="l" t="t" r="r" b="b"/>
            <a:pathLst>
              <a:path w="2882" h="2764" extrusionOk="0">
                <a:moveTo>
                  <a:pt x="0" y="1"/>
                </a:moveTo>
                <a:lnTo>
                  <a:pt x="0" y="2763"/>
                </a:lnTo>
                <a:lnTo>
                  <a:pt x="2881" y="2763"/>
                </a:lnTo>
                <a:lnTo>
                  <a:pt x="2881" y="1"/>
                </a:lnTo>
                <a:close/>
              </a:path>
            </a:pathLst>
          </a:custGeom>
          <a:solidFill>
            <a:srgbClr val="EC008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" name="Google Shape;84;p8"/>
          <p:cNvSpPr/>
          <p:nvPr/>
        </p:nvSpPr>
        <p:spPr>
          <a:xfrm flipH="1">
            <a:off x="10719669" y="2000608"/>
            <a:ext cx="1472184" cy="475811"/>
          </a:xfrm>
          <a:custGeom>
            <a:avLst/>
            <a:gdLst/>
            <a:ahLst/>
            <a:cxnLst/>
            <a:rect l="l" t="t" r="r" b="b"/>
            <a:pathLst>
              <a:path w="8586" h="2775" extrusionOk="0">
                <a:moveTo>
                  <a:pt x="1" y="0"/>
                </a:moveTo>
                <a:lnTo>
                  <a:pt x="1" y="2774"/>
                </a:lnTo>
                <a:lnTo>
                  <a:pt x="8585" y="2774"/>
                </a:lnTo>
                <a:lnTo>
                  <a:pt x="8585" y="0"/>
                </a:lnTo>
                <a:close/>
              </a:path>
            </a:pathLst>
          </a:custGeom>
          <a:solidFill>
            <a:srgbClr val="FFFFFF">
              <a:alpha val="627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" name="Google Shape;85;p8"/>
          <p:cNvSpPr/>
          <p:nvPr/>
        </p:nvSpPr>
        <p:spPr>
          <a:xfrm flipH="1">
            <a:off x="7304333" y="2000608"/>
            <a:ext cx="3154240" cy="475811"/>
          </a:xfrm>
          <a:custGeom>
            <a:avLst/>
            <a:gdLst/>
            <a:ahLst/>
            <a:cxnLst/>
            <a:rect l="l" t="t" r="r" b="b"/>
            <a:pathLst>
              <a:path w="18396" h="2775" extrusionOk="0">
                <a:moveTo>
                  <a:pt x="0" y="0"/>
                </a:moveTo>
                <a:lnTo>
                  <a:pt x="0" y="2774"/>
                </a:lnTo>
                <a:lnTo>
                  <a:pt x="18396" y="2774"/>
                </a:lnTo>
                <a:lnTo>
                  <a:pt x="18396" y="0"/>
                </a:lnTo>
                <a:close/>
              </a:path>
            </a:pathLst>
          </a:custGeom>
          <a:solidFill>
            <a:srgbClr val="FFFFFF">
              <a:alpha val="627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" name="Google Shape;86;p8"/>
          <p:cNvSpPr/>
          <p:nvPr/>
        </p:nvSpPr>
        <p:spPr>
          <a:xfrm flipH="1">
            <a:off x="9194808" y="1216701"/>
            <a:ext cx="2997065" cy="473735"/>
          </a:xfrm>
          <a:custGeom>
            <a:avLst/>
            <a:gdLst/>
            <a:ahLst/>
            <a:cxnLst/>
            <a:rect l="l" t="t" r="r" b="b"/>
            <a:pathLst>
              <a:path w="12348" h="2763" extrusionOk="0">
                <a:moveTo>
                  <a:pt x="1" y="0"/>
                </a:moveTo>
                <a:lnTo>
                  <a:pt x="1" y="2762"/>
                </a:lnTo>
                <a:lnTo>
                  <a:pt x="12348" y="2762"/>
                </a:lnTo>
                <a:lnTo>
                  <a:pt x="12348" y="0"/>
                </a:lnTo>
                <a:close/>
              </a:path>
            </a:pathLst>
          </a:custGeom>
          <a:solidFill>
            <a:srgbClr val="FFFFFF">
              <a:alpha val="1254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" name="Google Shape;87;p8"/>
          <p:cNvSpPr/>
          <p:nvPr/>
        </p:nvSpPr>
        <p:spPr>
          <a:xfrm flipH="1">
            <a:off x="5194310" y="430700"/>
            <a:ext cx="6426191" cy="473763"/>
          </a:xfrm>
          <a:custGeom>
            <a:avLst/>
            <a:gdLst/>
            <a:ahLst/>
            <a:cxnLst/>
            <a:rect l="l" t="t" r="r" b="b"/>
            <a:pathLst>
              <a:path w="18087" h="2763" extrusionOk="0">
                <a:moveTo>
                  <a:pt x="1" y="0"/>
                </a:moveTo>
                <a:lnTo>
                  <a:pt x="1" y="2762"/>
                </a:lnTo>
                <a:lnTo>
                  <a:pt x="18087" y="2762"/>
                </a:lnTo>
                <a:lnTo>
                  <a:pt x="18087" y="0"/>
                </a:lnTo>
                <a:close/>
              </a:path>
            </a:pathLst>
          </a:custGeom>
          <a:solidFill>
            <a:srgbClr val="FFFFFF">
              <a:alpha val="627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" name="Google Shape;88;p8"/>
          <p:cNvSpPr/>
          <p:nvPr/>
        </p:nvSpPr>
        <p:spPr>
          <a:xfrm flipH="1">
            <a:off x="3481658" y="5928268"/>
            <a:ext cx="8710343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rgbClr val="FFFFFF">
              <a:alpha val="627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9" name="Google Shape;89;p8"/>
          <p:cNvSpPr/>
          <p:nvPr/>
        </p:nvSpPr>
        <p:spPr>
          <a:xfrm>
            <a:off x="2792091" y="1497524"/>
            <a:ext cx="6607452" cy="4016455"/>
          </a:xfrm>
          <a:custGeom>
            <a:avLst/>
            <a:gdLst/>
            <a:ahLst/>
            <a:cxnLst/>
            <a:rect l="l" t="t" r="r" b="b"/>
            <a:pathLst>
              <a:path w="151663" h="92191" extrusionOk="0">
                <a:moveTo>
                  <a:pt x="0" y="0"/>
                </a:moveTo>
                <a:lnTo>
                  <a:pt x="0" y="92190"/>
                </a:lnTo>
                <a:lnTo>
                  <a:pt x="151662" y="92190"/>
                </a:lnTo>
                <a:lnTo>
                  <a:pt x="15166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" name="Google Shape;90;p8"/>
          <p:cNvSpPr/>
          <p:nvPr/>
        </p:nvSpPr>
        <p:spPr>
          <a:xfrm>
            <a:off x="5703651" y="2060967"/>
            <a:ext cx="254691" cy="397895"/>
          </a:xfrm>
          <a:custGeom>
            <a:avLst/>
            <a:gdLst/>
            <a:ahLst/>
            <a:cxnLst/>
            <a:rect l="l" t="t" r="r" b="b"/>
            <a:pathLst>
              <a:path w="5846" h="9133" extrusionOk="0">
                <a:moveTo>
                  <a:pt x="4560" y="1"/>
                </a:moveTo>
                <a:lnTo>
                  <a:pt x="0" y="4573"/>
                </a:lnTo>
                <a:lnTo>
                  <a:pt x="4560" y="9133"/>
                </a:lnTo>
                <a:lnTo>
                  <a:pt x="5846" y="7847"/>
                </a:lnTo>
                <a:lnTo>
                  <a:pt x="2572" y="4573"/>
                </a:lnTo>
                <a:lnTo>
                  <a:pt x="5846" y="1287"/>
                </a:lnTo>
                <a:lnTo>
                  <a:pt x="4560" y="1"/>
                </a:lnTo>
                <a:close/>
              </a:path>
            </a:pathLst>
          </a:custGeom>
          <a:solidFill>
            <a:srgbClr val="00FF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" name="Google Shape;91;p8"/>
          <p:cNvSpPr/>
          <p:nvPr/>
        </p:nvSpPr>
        <p:spPr>
          <a:xfrm>
            <a:off x="6232725" y="2060967"/>
            <a:ext cx="255257" cy="397895"/>
          </a:xfrm>
          <a:custGeom>
            <a:avLst/>
            <a:gdLst/>
            <a:ahLst/>
            <a:cxnLst/>
            <a:rect l="l" t="t" r="r" b="b"/>
            <a:pathLst>
              <a:path w="5859" h="9133" extrusionOk="0">
                <a:moveTo>
                  <a:pt x="1286" y="1"/>
                </a:moveTo>
                <a:lnTo>
                  <a:pt x="0" y="1287"/>
                </a:lnTo>
                <a:lnTo>
                  <a:pt x="3287" y="4573"/>
                </a:lnTo>
                <a:lnTo>
                  <a:pt x="0" y="7847"/>
                </a:lnTo>
                <a:lnTo>
                  <a:pt x="1286" y="9133"/>
                </a:lnTo>
                <a:lnTo>
                  <a:pt x="5858" y="4573"/>
                </a:lnTo>
                <a:lnTo>
                  <a:pt x="1286" y="1"/>
                </a:lnTo>
                <a:close/>
              </a:path>
            </a:pathLst>
          </a:custGeom>
          <a:solidFill>
            <a:srgbClr val="00FF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" name="Google Shape;92;p8"/>
          <p:cNvSpPr/>
          <p:nvPr/>
        </p:nvSpPr>
        <p:spPr>
          <a:xfrm>
            <a:off x="6010708" y="2021540"/>
            <a:ext cx="169648" cy="477273"/>
          </a:xfrm>
          <a:custGeom>
            <a:avLst/>
            <a:gdLst/>
            <a:ahLst/>
            <a:cxnLst/>
            <a:rect l="l" t="t" r="r" b="b"/>
            <a:pathLst>
              <a:path w="3894" h="10955" extrusionOk="0">
                <a:moveTo>
                  <a:pt x="2108" y="1"/>
                </a:moveTo>
                <a:lnTo>
                  <a:pt x="1" y="10597"/>
                </a:lnTo>
                <a:lnTo>
                  <a:pt x="1786" y="10955"/>
                </a:lnTo>
                <a:lnTo>
                  <a:pt x="3894" y="358"/>
                </a:lnTo>
                <a:lnTo>
                  <a:pt x="2108" y="1"/>
                </a:lnTo>
                <a:close/>
              </a:path>
            </a:pathLst>
          </a:custGeom>
          <a:solidFill>
            <a:srgbClr val="00FF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" name="Google Shape;93;p8"/>
          <p:cNvSpPr/>
          <p:nvPr/>
        </p:nvSpPr>
        <p:spPr>
          <a:xfrm flipH="1">
            <a:off x="2197083" y="5144333"/>
            <a:ext cx="2355584" cy="473763"/>
          </a:xfrm>
          <a:custGeom>
            <a:avLst/>
            <a:gdLst/>
            <a:ahLst/>
            <a:cxnLst/>
            <a:rect l="l" t="t" r="r" b="b"/>
            <a:pathLst>
              <a:path w="12443" h="2763" extrusionOk="0">
                <a:moveTo>
                  <a:pt x="0" y="1"/>
                </a:moveTo>
                <a:lnTo>
                  <a:pt x="0" y="2763"/>
                </a:lnTo>
                <a:lnTo>
                  <a:pt x="12442" y="2763"/>
                </a:lnTo>
                <a:lnTo>
                  <a:pt x="12442" y="1"/>
                </a:lnTo>
                <a:close/>
              </a:path>
            </a:pathLst>
          </a:custGeom>
          <a:solidFill>
            <a:srgbClr val="EC008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" name="Google Shape;94;p8"/>
          <p:cNvSpPr/>
          <p:nvPr/>
        </p:nvSpPr>
        <p:spPr>
          <a:xfrm flipH="1">
            <a:off x="8890023" y="4358367"/>
            <a:ext cx="1662511" cy="473933"/>
          </a:xfrm>
          <a:custGeom>
            <a:avLst/>
            <a:gdLst/>
            <a:ahLst/>
            <a:cxnLst/>
            <a:rect l="l" t="t" r="r" b="b"/>
            <a:pathLst>
              <a:path w="18027" h="2764" extrusionOk="0">
                <a:moveTo>
                  <a:pt x="1" y="1"/>
                </a:moveTo>
                <a:lnTo>
                  <a:pt x="1" y="2763"/>
                </a:lnTo>
                <a:lnTo>
                  <a:pt x="18027" y="2763"/>
                </a:lnTo>
                <a:lnTo>
                  <a:pt x="18027" y="1"/>
                </a:lnTo>
                <a:close/>
              </a:path>
            </a:pathLst>
          </a:custGeom>
          <a:solidFill>
            <a:srgbClr val="00FF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" name="Google Shape;95;p8"/>
          <p:cNvSpPr/>
          <p:nvPr/>
        </p:nvSpPr>
        <p:spPr>
          <a:xfrm flipH="1">
            <a:off x="7639223" y="1216701"/>
            <a:ext cx="1314271" cy="473735"/>
          </a:xfrm>
          <a:custGeom>
            <a:avLst/>
            <a:gdLst/>
            <a:ahLst/>
            <a:cxnLst/>
            <a:rect l="l" t="t" r="r" b="b"/>
            <a:pathLst>
              <a:path w="12443" h="2763" extrusionOk="0">
                <a:moveTo>
                  <a:pt x="1" y="0"/>
                </a:moveTo>
                <a:lnTo>
                  <a:pt x="1" y="2762"/>
                </a:lnTo>
                <a:lnTo>
                  <a:pt x="12443" y="2762"/>
                </a:lnTo>
                <a:lnTo>
                  <a:pt x="12443" y="0"/>
                </a:lnTo>
                <a:close/>
              </a:path>
            </a:pathLst>
          </a:custGeom>
          <a:solidFill>
            <a:srgbClr val="00FF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" name="Google Shape;96;p8"/>
          <p:cNvSpPr txBox="1">
            <a:spLocks noGrp="1"/>
          </p:cNvSpPr>
          <p:nvPr>
            <p:ph type="subTitle" idx="1"/>
          </p:nvPr>
        </p:nvSpPr>
        <p:spPr>
          <a:xfrm flipH="1">
            <a:off x="3362400" y="3120432"/>
            <a:ext cx="5467200" cy="1078000"/>
          </a:xfrm>
          <a:prstGeom prst="rect">
            <a:avLst/>
          </a:prstGeom>
        </p:spPr>
        <p:txBody>
          <a:bodyPr spcFirstLastPara="1" wrap="square" lIns="91425" tIns="0" rIns="91425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 Mono"/>
              <a:buNone/>
              <a:defRPr sz="2133" b="1">
                <a:solidFill>
                  <a:schemeClr val="dk1"/>
                </a:solidFill>
                <a:latin typeface="Overpass Mono"/>
                <a:ea typeface="Overpass Mono"/>
                <a:cs typeface="Overpass Mono"/>
                <a:sym typeface="Overpass Mono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8"/>
          <p:cNvSpPr txBox="1">
            <a:spLocks noGrp="1"/>
          </p:cNvSpPr>
          <p:nvPr>
            <p:ph type="title"/>
          </p:nvPr>
        </p:nvSpPr>
        <p:spPr>
          <a:xfrm>
            <a:off x="3362400" y="4294967"/>
            <a:ext cx="5467200" cy="537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933" b="0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00620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9"/>
          <p:cNvSpPr txBox="1">
            <a:spLocks noGrp="1"/>
          </p:cNvSpPr>
          <p:nvPr>
            <p:ph type="subTitle" idx="1"/>
          </p:nvPr>
        </p:nvSpPr>
        <p:spPr>
          <a:xfrm flipH="1">
            <a:off x="6997000" y="2892733"/>
            <a:ext cx="3290000" cy="19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133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title"/>
          </p:nvPr>
        </p:nvSpPr>
        <p:spPr>
          <a:xfrm>
            <a:off x="1704067" y="457600"/>
            <a:ext cx="8784000" cy="8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000"/>
            </a:lvl9pPr>
          </a:lstStyle>
          <a:p>
            <a:endParaRPr/>
          </a:p>
        </p:txBody>
      </p:sp>
      <p:sp>
        <p:nvSpPr>
          <p:cNvPr id="101" name="Google Shape;101;p9"/>
          <p:cNvSpPr/>
          <p:nvPr/>
        </p:nvSpPr>
        <p:spPr>
          <a:xfrm>
            <a:off x="8558701" y="2100267"/>
            <a:ext cx="3633473" cy="321195"/>
          </a:xfrm>
          <a:custGeom>
            <a:avLst/>
            <a:gdLst/>
            <a:ahLst/>
            <a:cxnLst/>
            <a:rect l="l" t="t" r="r" b="b"/>
            <a:pathLst>
              <a:path w="106491" h="5847" extrusionOk="0">
                <a:moveTo>
                  <a:pt x="1" y="0"/>
                </a:moveTo>
                <a:lnTo>
                  <a:pt x="1" y="5846"/>
                </a:lnTo>
                <a:lnTo>
                  <a:pt x="106490" y="5846"/>
                </a:lnTo>
                <a:lnTo>
                  <a:pt x="106490" y="0"/>
                </a:lnTo>
                <a:close/>
              </a:path>
            </a:pathLst>
          </a:custGeom>
          <a:solidFill>
            <a:srgbClr val="EC008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" name="Google Shape;102;p9"/>
          <p:cNvSpPr/>
          <p:nvPr/>
        </p:nvSpPr>
        <p:spPr>
          <a:xfrm>
            <a:off x="0" y="6267565"/>
            <a:ext cx="2234181" cy="590431"/>
          </a:xfrm>
          <a:custGeom>
            <a:avLst/>
            <a:gdLst/>
            <a:ahLst/>
            <a:cxnLst/>
            <a:rect l="l" t="t" r="r" b="b"/>
            <a:pathLst>
              <a:path w="106491" h="5847" extrusionOk="0">
                <a:moveTo>
                  <a:pt x="1" y="0"/>
                </a:moveTo>
                <a:lnTo>
                  <a:pt x="1" y="5846"/>
                </a:lnTo>
                <a:lnTo>
                  <a:pt x="106490" y="5846"/>
                </a:lnTo>
                <a:lnTo>
                  <a:pt x="106490" y="0"/>
                </a:lnTo>
                <a:close/>
              </a:path>
            </a:pathLst>
          </a:custGeom>
          <a:solidFill>
            <a:srgbClr val="00FF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0877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75D1-FC33-4487-A5B2-DAE7273A91F4}" type="datetimeFigureOut">
              <a:rPr lang="ru-RU" smtClean="0"/>
              <a:pPr/>
              <a:t>25.01.2025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4DAAB-B694-434C-9746-D2FC603586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2957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10571520" y="2"/>
            <a:ext cx="1620473" cy="536015"/>
          </a:xfrm>
          <a:custGeom>
            <a:avLst/>
            <a:gdLst/>
            <a:ahLst/>
            <a:cxnLst/>
            <a:rect l="l" t="t" r="r" b="b"/>
            <a:pathLst>
              <a:path w="15122" h="5002" extrusionOk="0">
                <a:moveTo>
                  <a:pt x="0" y="1"/>
                </a:moveTo>
                <a:lnTo>
                  <a:pt x="0" y="5001"/>
                </a:lnTo>
                <a:lnTo>
                  <a:pt x="15121" y="5001"/>
                </a:lnTo>
                <a:lnTo>
                  <a:pt x="15121" y="1"/>
                </a:lnTo>
                <a:close/>
              </a:path>
            </a:pathLst>
          </a:custGeom>
          <a:solidFill>
            <a:srgbClr val="EC008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" name="Google Shape;105;p10"/>
          <p:cNvSpPr/>
          <p:nvPr/>
        </p:nvSpPr>
        <p:spPr>
          <a:xfrm>
            <a:off x="4682033" y="1044934"/>
            <a:ext cx="7509880" cy="3138489"/>
          </a:xfrm>
          <a:custGeom>
            <a:avLst/>
            <a:gdLst/>
            <a:ahLst/>
            <a:cxnLst/>
            <a:rect l="l" t="t" r="r" b="b"/>
            <a:pathLst>
              <a:path w="70081" h="27529" extrusionOk="0">
                <a:moveTo>
                  <a:pt x="0" y="1"/>
                </a:moveTo>
                <a:lnTo>
                  <a:pt x="0" y="27528"/>
                </a:lnTo>
                <a:lnTo>
                  <a:pt x="70080" y="27528"/>
                </a:lnTo>
                <a:lnTo>
                  <a:pt x="70080" y="1"/>
                </a:lnTo>
                <a:close/>
              </a:path>
            </a:pathLst>
          </a:custGeom>
          <a:solidFill>
            <a:srgbClr val="00FF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7820097" y="4572734"/>
            <a:ext cx="1620456" cy="346220"/>
          </a:xfrm>
          <a:custGeom>
            <a:avLst/>
            <a:gdLst/>
            <a:ahLst/>
            <a:cxnLst/>
            <a:rect l="l" t="t" r="r" b="b"/>
            <a:pathLst>
              <a:path w="30813" h="8298" extrusionOk="0">
                <a:moveTo>
                  <a:pt x="0" y="1"/>
                </a:moveTo>
                <a:lnTo>
                  <a:pt x="0" y="8297"/>
                </a:lnTo>
                <a:lnTo>
                  <a:pt x="30813" y="8297"/>
                </a:lnTo>
                <a:lnTo>
                  <a:pt x="30813" y="1"/>
                </a:lnTo>
                <a:close/>
              </a:path>
            </a:pathLst>
          </a:custGeom>
          <a:solidFill>
            <a:srgbClr val="00FF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" name="Google Shape;107;p10"/>
          <p:cNvSpPr/>
          <p:nvPr/>
        </p:nvSpPr>
        <p:spPr>
          <a:xfrm>
            <a:off x="10691916" y="4572733"/>
            <a:ext cx="1499985" cy="346248"/>
          </a:xfrm>
          <a:custGeom>
            <a:avLst/>
            <a:gdLst/>
            <a:ahLst/>
            <a:cxnLst/>
            <a:rect l="l" t="t" r="r" b="b"/>
            <a:pathLst>
              <a:path w="35945" h="8298" extrusionOk="0">
                <a:moveTo>
                  <a:pt x="1" y="1"/>
                </a:moveTo>
                <a:lnTo>
                  <a:pt x="1" y="8297"/>
                </a:lnTo>
                <a:lnTo>
                  <a:pt x="35945" y="8297"/>
                </a:lnTo>
                <a:lnTo>
                  <a:pt x="35945" y="1"/>
                </a:lnTo>
                <a:close/>
              </a:path>
            </a:pathLst>
          </a:custGeom>
          <a:solidFill>
            <a:srgbClr val="EC008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" name="Google Shape;108;p10"/>
          <p:cNvSpPr/>
          <p:nvPr/>
        </p:nvSpPr>
        <p:spPr>
          <a:xfrm>
            <a:off x="9445099" y="4572734"/>
            <a:ext cx="346303" cy="346220"/>
          </a:xfrm>
          <a:custGeom>
            <a:avLst/>
            <a:gdLst/>
            <a:ahLst/>
            <a:cxnLst/>
            <a:rect l="l" t="t" r="r" b="b"/>
            <a:pathLst>
              <a:path w="8298" h="8298" extrusionOk="0">
                <a:moveTo>
                  <a:pt x="0" y="1"/>
                </a:moveTo>
                <a:lnTo>
                  <a:pt x="0" y="8297"/>
                </a:lnTo>
                <a:lnTo>
                  <a:pt x="8297" y="8297"/>
                </a:lnTo>
                <a:lnTo>
                  <a:pt x="8297" y="1"/>
                </a:lnTo>
                <a:close/>
              </a:path>
            </a:pathLst>
          </a:custGeom>
          <a:solidFill>
            <a:srgbClr val="EC008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9" name="Google Shape;109;p10"/>
          <p:cNvSpPr/>
          <p:nvPr/>
        </p:nvSpPr>
        <p:spPr>
          <a:xfrm>
            <a:off x="9995477" y="4572733"/>
            <a:ext cx="346276" cy="346248"/>
          </a:xfrm>
          <a:custGeom>
            <a:avLst/>
            <a:gdLst/>
            <a:ahLst/>
            <a:cxnLst/>
            <a:rect l="l" t="t" r="r" b="b"/>
            <a:pathLst>
              <a:path w="8298" h="8298" extrusionOk="0">
                <a:moveTo>
                  <a:pt x="1" y="1"/>
                </a:moveTo>
                <a:lnTo>
                  <a:pt x="1" y="8297"/>
                </a:lnTo>
                <a:lnTo>
                  <a:pt x="8297" y="8297"/>
                </a:lnTo>
                <a:lnTo>
                  <a:pt x="829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0" name="Google Shape;110;p10"/>
          <p:cNvSpPr txBox="1">
            <a:spLocks noGrp="1"/>
          </p:cNvSpPr>
          <p:nvPr>
            <p:ph type="title"/>
          </p:nvPr>
        </p:nvSpPr>
        <p:spPr>
          <a:xfrm>
            <a:off x="5016500" y="1349733"/>
            <a:ext cx="6553600" cy="2586800"/>
          </a:xfrm>
          <a:prstGeom prst="rect">
            <a:avLst/>
          </a:prstGeom>
        </p:spPr>
        <p:txBody>
          <a:bodyPr spcFirstLastPara="1" wrap="square" lIns="91425" tIns="0" rIns="91425" bIns="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46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264458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1"/>
          <p:cNvSpPr/>
          <p:nvPr/>
        </p:nvSpPr>
        <p:spPr>
          <a:xfrm rot="10800000">
            <a:off x="3669075" y="5657966"/>
            <a:ext cx="8521692" cy="1206501"/>
          </a:xfrm>
          <a:custGeom>
            <a:avLst/>
            <a:gdLst/>
            <a:ahLst/>
            <a:cxnLst/>
            <a:rect l="l" t="t" r="r" b="b"/>
            <a:pathLst>
              <a:path w="16884" h="2763" extrusionOk="0">
                <a:moveTo>
                  <a:pt x="1" y="0"/>
                </a:moveTo>
                <a:lnTo>
                  <a:pt x="1" y="2762"/>
                </a:lnTo>
                <a:lnTo>
                  <a:pt x="16884" y="2762"/>
                </a:lnTo>
                <a:lnTo>
                  <a:pt x="16884" y="0"/>
                </a:lnTo>
                <a:close/>
              </a:path>
            </a:pathLst>
          </a:custGeom>
          <a:solidFill>
            <a:srgbClr val="FFFFFF">
              <a:alpha val="1254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3" name="Google Shape;113;p11"/>
          <p:cNvSpPr/>
          <p:nvPr/>
        </p:nvSpPr>
        <p:spPr>
          <a:xfrm rot="10800000">
            <a:off x="1815001" y="2001503"/>
            <a:ext cx="10375767" cy="2033464"/>
          </a:xfrm>
          <a:custGeom>
            <a:avLst/>
            <a:gdLst/>
            <a:ahLst/>
            <a:cxnLst/>
            <a:rect l="l" t="t" r="r" b="b"/>
            <a:pathLst>
              <a:path w="2882" h="2775" extrusionOk="0">
                <a:moveTo>
                  <a:pt x="1" y="0"/>
                </a:moveTo>
                <a:lnTo>
                  <a:pt x="1" y="2774"/>
                </a:lnTo>
                <a:lnTo>
                  <a:pt x="2882" y="2774"/>
                </a:lnTo>
                <a:lnTo>
                  <a:pt x="2882" y="0"/>
                </a:lnTo>
                <a:close/>
              </a:path>
            </a:pathLst>
          </a:custGeom>
          <a:solidFill>
            <a:srgbClr val="EC008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4" name="Google Shape;114;p11"/>
          <p:cNvSpPr/>
          <p:nvPr/>
        </p:nvSpPr>
        <p:spPr>
          <a:xfrm rot="10800000">
            <a:off x="3" y="1"/>
            <a:ext cx="7721464" cy="674067"/>
          </a:xfrm>
          <a:custGeom>
            <a:avLst/>
            <a:gdLst/>
            <a:ahLst/>
            <a:cxnLst/>
            <a:rect l="l" t="t" r="r" b="b"/>
            <a:pathLst>
              <a:path w="2882" h="2775" extrusionOk="0">
                <a:moveTo>
                  <a:pt x="1" y="0"/>
                </a:moveTo>
                <a:lnTo>
                  <a:pt x="1" y="2774"/>
                </a:lnTo>
                <a:lnTo>
                  <a:pt x="2882" y="2774"/>
                </a:lnTo>
                <a:lnTo>
                  <a:pt x="2882" y="0"/>
                </a:lnTo>
                <a:close/>
              </a:path>
            </a:pathLst>
          </a:custGeom>
          <a:solidFill>
            <a:srgbClr val="FFFFFF">
              <a:alpha val="3137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5" name="Google Shape;115;p11"/>
          <p:cNvSpPr/>
          <p:nvPr/>
        </p:nvSpPr>
        <p:spPr>
          <a:xfrm rot="10800000">
            <a:off x="28" y="2002495"/>
            <a:ext cx="1472184" cy="473924"/>
          </a:xfrm>
          <a:custGeom>
            <a:avLst/>
            <a:gdLst/>
            <a:ahLst/>
            <a:cxnLst/>
            <a:rect l="l" t="t" r="r" b="b"/>
            <a:pathLst>
              <a:path w="8586" h="2764" extrusionOk="0">
                <a:moveTo>
                  <a:pt x="1" y="1"/>
                </a:moveTo>
                <a:lnTo>
                  <a:pt x="1" y="2763"/>
                </a:lnTo>
                <a:lnTo>
                  <a:pt x="8585" y="2763"/>
                </a:lnTo>
                <a:lnTo>
                  <a:pt x="858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6" name="Google Shape;116;p11"/>
          <p:cNvSpPr/>
          <p:nvPr/>
        </p:nvSpPr>
        <p:spPr>
          <a:xfrm rot="10800000">
            <a:off x="709977" y="1216699"/>
            <a:ext cx="1407260" cy="473735"/>
          </a:xfrm>
          <a:custGeom>
            <a:avLst/>
            <a:gdLst/>
            <a:ahLst/>
            <a:cxnLst/>
            <a:rect l="l" t="t" r="r" b="b"/>
            <a:pathLst>
              <a:path w="12348" h="2763" extrusionOk="0">
                <a:moveTo>
                  <a:pt x="0" y="1"/>
                </a:moveTo>
                <a:lnTo>
                  <a:pt x="0" y="2763"/>
                </a:lnTo>
                <a:lnTo>
                  <a:pt x="12347" y="2763"/>
                </a:lnTo>
                <a:lnTo>
                  <a:pt x="12347" y="1"/>
                </a:lnTo>
                <a:close/>
              </a:path>
            </a:pathLst>
          </a:custGeom>
          <a:solidFill>
            <a:srgbClr val="FFFFFF">
              <a:alpha val="627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" name="Google Shape;117;p11"/>
          <p:cNvSpPr/>
          <p:nvPr/>
        </p:nvSpPr>
        <p:spPr>
          <a:xfrm rot="10800000">
            <a:off x="9564167" y="1216689"/>
            <a:ext cx="2627676" cy="473753"/>
          </a:xfrm>
          <a:custGeom>
            <a:avLst/>
            <a:gdLst/>
            <a:ahLst/>
            <a:cxnLst/>
            <a:rect l="l" t="t" r="r" b="b"/>
            <a:pathLst>
              <a:path w="15325" h="2763" extrusionOk="0">
                <a:moveTo>
                  <a:pt x="1" y="1"/>
                </a:moveTo>
                <a:lnTo>
                  <a:pt x="1" y="2763"/>
                </a:lnTo>
                <a:lnTo>
                  <a:pt x="15324" y="2763"/>
                </a:lnTo>
                <a:lnTo>
                  <a:pt x="153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" name="Google Shape;118;p11"/>
          <p:cNvSpPr/>
          <p:nvPr/>
        </p:nvSpPr>
        <p:spPr>
          <a:xfrm rot="10800000">
            <a:off x="2419131" y="1216689"/>
            <a:ext cx="2133519" cy="473753"/>
          </a:xfrm>
          <a:custGeom>
            <a:avLst/>
            <a:gdLst/>
            <a:ahLst/>
            <a:cxnLst/>
            <a:rect l="l" t="t" r="r" b="b"/>
            <a:pathLst>
              <a:path w="12443" h="2763" extrusionOk="0">
                <a:moveTo>
                  <a:pt x="0" y="1"/>
                </a:moveTo>
                <a:lnTo>
                  <a:pt x="0" y="2763"/>
                </a:lnTo>
                <a:lnTo>
                  <a:pt x="12442" y="2763"/>
                </a:lnTo>
                <a:lnTo>
                  <a:pt x="12442" y="1"/>
                </a:lnTo>
                <a:close/>
              </a:path>
            </a:pathLst>
          </a:custGeom>
          <a:solidFill>
            <a:srgbClr val="EC008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9" name="Google Shape;119;p11"/>
          <p:cNvSpPr/>
          <p:nvPr/>
        </p:nvSpPr>
        <p:spPr>
          <a:xfrm rot="10800000">
            <a:off x="6031414" y="430733"/>
            <a:ext cx="2794020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rgbClr val="00FF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11"/>
          <p:cNvSpPr/>
          <p:nvPr/>
        </p:nvSpPr>
        <p:spPr>
          <a:xfrm rot="10800000">
            <a:off x="9841410" y="4460904"/>
            <a:ext cx="2350591" cy="473763"/>
          </a:xfrm>
          <a:custGeom>
            <a:avLst/>
            <a:gdLst/>
            <a:ahLst/>
            <a:cxnLst/>
            <a:rect l="l" t="t" r="r" b="b"/>
            <a:pathLst>
              <a:path w="16884" h="2763" extrusionOk="0">
                <a:moveTo>
                  <a:pt x="1" y="0"/>
                </a:moveTo>
                <a:lnTo>
                  <a:pt x="1" y="2762"/>
                </a:lnTo>
                <a:lnTo>
                  <a:pt x="16884" y="2762"/>
                </a:lnTo>
                <a:lnTo>
                  <a:pt x="16884" y="0"/>
                </a:lnTo>
                <a:close/>
              </a:path>
            </a:pathLst>
          </a:custGeom>
          <a:solidFill>
            <a:srgbClr val="EC008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1" name="Google Shape;121;p11"/>
          <p:cNvSpPr/>
          <p:nvPr/>
        </p:nvSpPr>
        <p:spPr>
          <a:xfrm rot="10800000">
            <a:off x="-6" y="2779900"/>
            <a:ext cx="2380739" cy="475801"/>
          </a:xfrm>
          <a:custGeom>
            <a:avLst/>
            <a:gdLst/>
            <a:ahLst/>
            <a:cxnLst/>
            <a:rect l="l" t="t" r="r" b="b"/>
            <a:pathLst>
              <a:path w="15325" h="2775" extrusionOk="0">
                <a:moveTo>
                  <a:pt x="1" y="0"/>
                </a:moveTo>
                <a:lnTo>
                  <a:pt x="1" y="2774"/>
                </a:lnTo>
                <a:lnTo>
                  <a:pt x="15324" y="2774"/>
                </a:lnTo>
                <a:lnTo>
                  <a:pt x="15324" y="0"/>
                </a:lnTo>
                <a:close/>
              </a:path>
            </a:pathLst>
          </a:custGeom>
          <a:solidFill>
            <a:srgbClr val="00FF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" name="Google Shape;122;p11"/>
          <p:cNvSpPr/>
          <p:nvPr/>
        </p:nvSpPr>
        <p:spPr>
          <a:xfrm rot="10800000">
            <a:off x="875093" y="6384266"/>
            <a:ext cx="3505175" cy="473735"/>
          </a:xfrm>
          <a:custGeom>
            <a:avLst/>
            <a:gdLst/>
            <a:ahLst/>
            <a:cxnLst/>
            <a:rect l="l" t="t" r="r" b="b"/>
            <a:pathLst>
              <a:path w="16884" h="2763" extrusionOk="0">
                <a:moveTo>
                  <a:pt x="1" y="0"/>
                </a:moveTo>
                <a:lnTo>
                  <a:pt x="1" y="2762"/>
                </a:lnTo>
                <a:lnTo>
                  <a:pt x="16884" y="2762"/>
                </a:lnTo>
                <a:lnTo>
                  <a:pt x="16884" y="0"/>
                </a:lnTo>
                <a:close/>
              </a:path>
            </a:pathLst>
          </a:custGeom>
          <a:solidFill>
            <a:srgbClr val="00FF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3" name="Google Shape;123;p11"/>
          <p:cNvSpPr txBox="1">
            <a:spLocks noGrp="1"/>
          </p:cNvSpPr>
          <p:nvPr>
            <p:ph type="body" idx="1"/>
          </p:nvPr>
        </p:nvSpPr>
        <p:spPr>
          <a:xfrm>
            <a:off x="415600" y="4409159"/>
            <a:ext cx="11360800" cy="8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1pPr>
            <a:lvl2pPr marL="1219170" lvl="1" indent="-440256" algn="ctr" rtl="0">
              <a:spcBef>
                <a:spcPts val="1333"/>
              </a:spcBef>
              <a:spcAft>
                <a:spcPts val="0"/>
              </a:spcAft>
              <a:buSzPts val="1600"/>
              <a:buChar char="○"/>
              <a:defRPr sz="2133"/>
            </a:lvl2pPr>
            <a:lvl3pPr marL="1828754" lvl="2" indent="-440256" algn="ctr" rtl="0">
              <a:spcBef>
                <a:spcPts val="1333"/>
              </a:spcBef>
              <a:spcAft>
                <a:spcPts val="0"/>
              </a:spcAft>
              <a:buSzPts val="1600"/>
              <a:buChar char="■"/>
              <a:defRPr sz="2133"/>
            </a:lvl3pPr>
            <a:lvl4pPr marL="2438339" lvl="3" indent="-440256" algn="ctr" rtl="0">
              <a:spcBef>
                <a:spcPts val="1333"/>
              </a:spcBef>
              <a:spcAft>
                <a:spcPts val="0"/>
              </a:spcAft>
              <a:buSzPts val="1600"/>
              <a:buChar char="●"/>
              <a:defRPr sz="2133"/>
            </a:lvl4pPr>
            <a:lvl5pPr marL="3047924" lvl="4" indent="-440256" algn="ctr" rtl="0">
              <a:spcBef>
                <a:spcPts val="1333"/>
              </a:spcBef>
              <a:spcAft>
                <a:spcPts val="0"/>
              </a:spcAft>
              <a:buSzPts val="1600"/>
              <a:buChar char="○"/>
              <a:defRPr sz="2133"/>
            </a:lvl5pPr>
            <a:lvl6pPr marL="3657509" lvl="5" indent="-440256" algn="ctr" rtl="0">
              <a:spcBef>
                <a:spcPts val="1333"/>
              </a:spcBef>
              <a:spcAft>
                <a:spcPts val="0"/>
              </a:spcAft>
              <a:buSzPts val="1600"/>
              <a:buChar char="■"/>
              <a:defRPr sz="2133"/>
            </a:lvl6pPr>
            <a:lvl7pPr marL="4267093" lvl="6" indent="-440256" algn="ctr" rtl="0">
              <a:spcBef>
                <a:spcPts val="1333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 algn="ctr" rtl="0">
              <a:spcBef>
                <a:spcPts val="1333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 algn="ctr" rtl="0">
              <a:spcBef>
                <a:spcPts val="1333"/>
              </a:spcBef>
              <a:spcAft>
                <a:spcPts val="1333"/>
              </a:spcAft>
              <a:buSzPts val="1600"/>
              <a:buChar char="■"/>
              <a:defRPr sz="2133"/>
            </a:lvl9pPr>
          </a:lstStyle>
          <a:p>
            <a:endParaRPr/>
          </a:p>
        </p:txBody>
      </p:sp>
      <p:sp>
        <p:nvSpPr>
          <p:cNvPr id="124" name="Google Shape;124;p11"/>
          <p:cNvSpPr txBox="1">
            <a:spLocks noGrp="1"/>
          </p:cNvSpPr>
          <p:nvPr>
            <p:ph type="title" hasCustomPrompt="1"/>
          </p:nvPr>
        </p:nvSpPr>
        <p:spPr>
          <a:xfrm>
            <a:off x="415600" y="2463800"/>
            <a:ext cx="11360800" cy="1843600"/>
          </a:xfrm>
          <a:prstGeom prst="rect">
            <a:avLst/>
          </a:prstGeom>
        </p:spPr>
        <p:txBody>
          <a:bodyPr spcFirstLastPara="1" wrap="square" lIns="91425" tIns="0" rIns="91425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500"/>
              <a:buNone/>
              <a:defRPr sz="16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500"/>
              <a:buFont typeface="Overpass Mono"/>
              <a:buNone/>
              <a:defRPr sz="16666" b="1">
                <a:latin typeface="Overpass Mono"/>
                <a:ea typeface="Overpass Mono"/>
                <a:cs typeface="Overpass Mono"/>
                <a:sym typeface="Overpass Mon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500"/>
              <a:buFont typeface="Overpass Mono"/>
              <a:buNone/>
              <a:defRPr sz="16666" b="1">
                <a:latin typeface="Overpass Mono"/>
                <a:ea typeface="Overpass Mono"/>
                <a:cs typeface="Overpass Mono"/>
                <a:sym typeface="Overpass Mon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500"/>
              <a:buFont typeface="Overpass Mono"/>
              <a:buNone/>
              <a:defRPr sz="16666" b="1">
                <a:latin typeface="Overpass Mono"/>
                <a:ea typeface="Overpass Mono"/>
                <a:cs typeface="Overpass Mono"/>
                <a:sym typeface="Overpass Mon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500"/>
              <a:buFont typeface="Overpass Mono"/>
              <a:buNone/>
              <a:defRPr sz="16666" b="1">
                <a:latin typeface="Overpass Mono"/>
                <a:ea typeface="Overpass Mono"/>
                <a:cs typeface="Overpass Mono"/>
                <a:sym typeface="Overpass Mon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500"/>
              <a:buFont typeface="Overpass Mono"/>
              <a:buNone/>
              <a:defRPr sz="16666" b="1">
                <a:latin typeface="Overpass Mono"/>
                <a:ea typeface="Overpass Mono"/>
                <a:cs typeface="Overpass Mono"/>
                <a:sym typeface="Overpass Mon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500"/>
              <a:buFont typeface="Overpass Mono"/>
              <a:buNone/>
              <a:defRPr sz="16666" b="1">
                <a:latin typeface="Overpass Mono"/>
                <a:ea typeface="Overpass Mono"/>
                <a:cs typeface="Overpass Mono"/>
                <a:sym typeface="Overpass Mon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500"/>
              <a:buFont typeface="Overpass Mono"/>
              <a:buNone/>
              <a:defRPr sz="16666" b="1">
                <a:latin typeface="Overpass Mono"/>
                <a:ea typeface="Overpass Mono"/>
                <a:cs typeface="Overpass Mono"/>
                <a:sym typeface="Overpass Mon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500"/>
              <a:buFont typeface="Overpass Mono"/>
              <a:buNone/>
              <a:defRPr sz="16666" b="1">
                <a:latin typeface="Overpass Mono"/>
                <a:ea typeface="Overpass Mono"/>
                <a:cs typeface="Overpass Mono"/>
                <a:sym typeface="Overpass Mono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8759243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5689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75D1-FC33-4487-A5B2-DAE7273A91F4}" type="datetimeFigureOut">
              <a:rPr lang="ru-RU" smtClean="0"/>
              <a:pPr/>
              <a:t>25.01.2025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4DAAB-B694-434C-9746-D2FC603586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657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75D1-FC33-4487-A5B2-DAE7273A91F4}" type="datetimeFigureOut">
              <a:rPr lang="ru-RU" smtClean="0"/>
              <a:pPr/>
              <a:t>25.01.2025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4DAAB-B694-434C-9746-D2FC603586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106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75D1-FC33-4487-A5B2-DAE7273A91F4}" type="datetimeFigureOut">
              <a:rPr lang="ru-RU" smtClean="0"/>
              <a:pPr/>
              <a:t>25.01.2025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4DAAB-B694-434C-9746-D2FC603586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498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75D1-FC33-4487-A5B2-DAE7273A91F4}" type="datetimeFigureOut">
              <a:rPr lang="ru-RU" smtClean="0"/>
              <a:pPr/>
              <a:t>25.01.2025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4DAAB-B694-434C-9746-D2FC603586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451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75D1-FC33-4487-A5B2-DAE7273A91F4}" type="datetimeFigureOut">
              <a:rPr lang="ru-RU" smtClean="0"/>
              <a:pPr/>
              <a:t>25.01.2025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4DAAB-B694-434C-9746-D2FC603586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343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75D1-FC33-4487-A5B2-DAE7273A91F4}" type="datetimeFigureOut">
              <a:rPr lang="ru-RU" smtClean="0"/>
              <a:pPr/>
              <a:t>25.01.2025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4DAAB-B694-434C-9746-D2FC603586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331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75D1-FC33-4487-A5B2-DAE7273A91F4}" type="datetimeFigureOut">
              <a:rPr lang="ru-RU" smtClean="0"/>
              <a:pPr/>
              <a:t>25.01.2025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4DAAB-B694-434C-9746-D2FC603586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459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875D1-FC33-4487-A5B2-DAE7273A91F4}" type="datetimeFigureOut">
              <a:rPr lang="ru-RU" smtClean="0"/>
              <a:pPr/>
              <a:t>25.01.2025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4DAAB-B694-434C-9746-D2FC603586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117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verpass Mono"/>
              <a:buNone/>
              <a:defRPr sz="2800" b="1">
                <a:solidFill>
                  <a:schemeClr val="lt1"/>
                </a:solidFill>
                <a:latin typeface="Overpass Mono"/>
                <a:ea typeface="Overpass Mono"/>
                <a:cs typeface="Overpass Mono"/>
                <a:sym typeface="Overpass Mon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naheim"/>
              <a:buChar char="●"/>
              <a:defRPr sz="18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1pPr>
            <a:lvl2pPr marL="914400" lvl="1" indent="-3175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○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2pPr>
            <a:lvl3pPr marL="1371600" lvl="2" indent="-3175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■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3pPr>
            <a:lvl4pPr marL="1828800" lvl="3" indent="-3175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●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4pPr>
            <a:lvl5pPr marL="2286000" lvl="4" indent="-3175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○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5pPr>
            <a:lvl6pPr marL="2743200" lvl="5" indent="-3175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■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6pPr>
            <a:lvl7pPr marL="3200400" lvl="6" indent="-3175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●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7pPr>
            <a:lvl8pPr marL="3657600" lvl="7" indent="-3175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○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8pPr>
            <a:lvl9pPr marL="4114800" lvl="8" indent="-3175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400"/>
              <a:buFont typeface="Anaheim"/>
              <a:buChar char="■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39032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5"/>
          <p:cNvSpPr txBox="1">
            <a:spLocks noGrp="1"/>
          </p:cNvSpPr>
          <p:nvPr>
            <p:ph type="ctrTitle"/>
          </p:nvPr>
        </p:nvSpPr>
        <p:spPr>
          <a:xfrm>
            <a:off x="1316736" y="2412717"/>
            <a:ext cx="9717024" cy="1871200"/>
          </a:xfrm>
          <a:prstGeom prst="rect">
            <a:avLst/>
          </a:prstGeom>
        </p:spPr>
        <p:txBody>
          <a:bodyPr spcFirstLastPara="1" wrap="square" lIns="121900" tIns="121900" rIns="121900" bIns="0" anchor="b" anchorCtr="0">
            <a:noAutofit/>
          </a:bodyPr>
          <a:lstStyle/>
          <a:p>
            <a:r>
              <a:rPr lang="ru-RU" sz="4000" dirty="0"/>
              <a:t>Элементы в </a:t>
            </a:r>
            <a:r>
              <a:rPr lang="ru-RU" sz="4000" dirty="0" err="1"/>
              <a:t>Xamarin</a:t>
            </a:r>
            <a:r>
              <a:rPr lang="ru-RU" sz="4000" dirty="0"/>
              <a:t> и их свойства. Работа с цветом. Стилизация  текста. Кнопки. Текстовые поля в мобильных </a:t>
            </a:r>
            <a:r>
              <a:rPr lang="ru-RU" sz="4000" dirty="0" smtClean="0"/>
              <a:t>приложениях</a:t>
            </a:r>
            <a:endParaRPr sz="4800" dirty="0"/>
          </a:p>
        </p:txBody>
      </p:sp>
      <p:sp>
        <p:nvSpPr>
          <p:cNvPr id="135" name="Google Shape;135;p15"/>
          <p:cNvSpPr txBox="1">
            <a:spLocks noGrp="1"/>
          </p:cNvSpPr>
          <p:nvPr>
            <p:ph type="subTitle" idx="1"/>
          </p:nvPr>
        </p:nvSpPr>
        <p:spPr>
          <a:xfrm>
            <a:off x="2161636" y="4671900"/>
            <a:ext cx="7868800" cy="571200"/>
          </a:xfrm>
          <a:prstGeom prst="rect">
            <a:avLst/>
          </a:prstGeom>
        </p:spPr>
        <p:txBody>
          <a:bodyPr spcFirstLastPara="1" wrap="square" lIns="121900" tIns="0" rIns="121900" bIns="121900" anchor="t" anchorCtr="0">
            <a:noAutofit/>
          </a:bodyPr>
          <a:lstStyle/>
          <a:p>
            <a:pPr marL="0" indent="0"/>
            <a:r>
              <a:rPr lang="ru-RU" sz="2400" b="1" dirty="0" smtClean="0"/>
              <a:t>Инициализация, операции, </a:t>
            </a:r>
            <a:r>
              <a:rPr lang="ru-RU" sz="2400" b="1" dirty="0" smtClean="0"/>
              <a:t>свойства</a:t>
            </a:r>
            <a:endParaRPr sz="2400" b="1" dirty="0"/>
          </a:p>
        </p:txBody>
      </p:sp>
      <p:grpSp>
        <p:nvGrpSpPr>
          <p:cNvPr id="136" name="Google Shape;136;p15"/>
          <p:cNvGrpSpPr/>
          <p:nvPr/>
        </p:nvGrpSpPr>
        <p:grpSpPr>
          <a:xfrm>
            <a:off x="5720868" y="1582371"/>
            <a:ext cx="750321" cy="514368"/>
            <a:chOff x="4290650" y="1186778"/>
            <a:chExt cx="562741" cy="385776"/>
          </a:xfrm>
        </p:grpSpPr>
        <p:sp>
          <p:nvSpPr>
            <p:cNvPr id="137" name="Google Shape;137;p15"/>
            <p:cNvSpPr/>
            <p:nvPr/>
          </p:nvSpPr>
          <p:spPr>
            <a:xfrm>
              <a:off x="4465972" y="1186778"/>
              <a:ext cx="212098" cy="385776"/>
            </a:xfrm>
            <a:custGeom>
              <a:avLst/>
              <a:gdLst/>
              <a:ahLst/>
              <a:cxnLst/>
              <a:rect l="l" t="t" r="r" b="b"/>
              <a:pathLst>
                <a:path w="3097" h="5633" extrusionOk="0">
                  <a:moveTo>
                    <a:pt x="2239" y="1"/>
                  </a:moveTo>
                  <a:lnTo>
                    <a:pt x="1" y="5275"/>
                  </a:lnTo>
                  <a:lnTo>
                    <a:pt x="846" y="5633"/>
                  </a:lnTo>
                  <a:lnTo>
                    <a:pt x="3096" y="370"/>
                  </a:lnTo>
                  <a:lnTo>
                    <a:pt x="2239" y="1"/>
                  </a:lnTo>
                  <a:close/>
                </a:path>
              </a:pathLst>
            </a:custGeom>
            <a:solidFill>
              <a:srgbClr val="00FFC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15"/>
            <p:cNvSpPr/>
            <p:nvPr/>
          </p:nvSpPr>
          <p:spPr>
            <a:xfrm>
              <a:off x="4290650" y="1256907"/>
              <a:ext cx="167240" cy="245519"/>
            </a:xfrm>
            <a:custGeom>
              <a:avLst/>
              <a:gdLst/>
              <a:ahLst/>
              <a:cxnLst/>
              <a:rect l="l" t="t" r="r" b="b"/>
              <a:pathLst>
                <a:path w="2442" h="3585" extrusionOk="0">
                  <a:moveTo>
                    <a:pt x="1787" y="1"/>
                  </a:moveTo>
                  <a:lnTo>
                    <a:pt x="1" y="1787"/>
                  </a:lnTo>
                  <a:lnTo>
                    <a:pt x="1787" y="3585"/>
                  </a:lnTo>
                  <a:lnTo>
                    <a:pt x="2442" y="2930"/>
                  </a:lnTo>
                  <a:lnTo>
                    <a:pt x="1299" y="1787"/>
                  </a:lnTo>
                  <a:lnTo>
                    <a:pt x="2442" y="656"/>
                  </a:lnTo>
                  <a:lnTo>
                    <a:pt x="1787" y="1"/>
                  </a:lnTo>
                  <a:close/>
                </a:path>
              </a:pathLst>
            </a:custGeom>
            <a:solidFill>
              <a:srgbClr val="00FFC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15"/>
            <p:cNvSpPr/>
            <p:nvPr/>
          </p:nvSpPr>
          <p:spPr>
            <a:xfrm>
              <a:off x="4685329" y="1256907"/>
              <a:ext cx="168062" cy="245519"/>
            </a:xfrm>
            <a:custGeom>
              <a:avLst/>
              <a:gdLst/>
              <a:ahLst/>
              <a:cxnLst/>
              <a:rect l="l" t="t" r="r" b="b"/>
              <a:pathLst>
                <a:path w="2454" h="3585" extrusionOk="0">
                  <a:moveTo>
                    <a:pt x="655" y="1"/>
                  </a:moveTo>
                  <a:lnTo>
                    <a:pt x="0" y="656"/>
                  </a:lnTo>
                  <a:lnTo>
                    <a:pt x="1143" y="1787"/>
                  </a:lnTo>
                  <a:lnTo>
                    <a:pt x="0" y="2930"/>
                  </a:lnTo>
                  <a:lnTo>
                    <a:pt x="655" y="3585"/>
                  </a:lnTo>
                  <a:lnTo>
                    <a:pt x="2453" y="1787"/>
                  </a:lnTo>
                  <a:lnTo>
                    <a:pt x="655" y="1"/>
                  </a:lnTo>
                  <a:close/>
                </a:path>
              </a:pathLst>
            </a:custGeom>
            <a:solidFill>
              <a:srgbClr val="00FFC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89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 txBox="1">
            <a:spLocks noGrp="1"/>
          </p:cNvSpPr>
          <p:nvPr>
            <p:ph type="title"/>
          </p:nvPr>
        </p:nvSpPr>
        <p:spPr>
          <a:xfrm>
            <a:off x="960000" y="457600"/>
            <a:ext cx="10272000" cy="89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ru-RU" dirty="0"/>
              <a:t>Элементы в </a:t>
            </a:r>
            <a:r>
              <a:rPr lang="ru-RU" dirty="0" err="1"/>
              <a:t>Xamarin</a:t>
            </a:r>
            <a:r>
              <a:rPr lang="ru-RU" dirty="0"/>
              <a:t> и их свойства.</a:t>
            </a:r>
          </a:p>
        </p:txBody>
      </p:sp>
      <p:sp>
        <p:nvSpPr>
          <p:cNvPr id="146" name="Google Shape;146;p16"/>
          <p:cNvSpPr/>
          <p:nvPr/>
        </p:nvSpPr>
        <p:spPr>
          <a:xfrm>
            <a:off x="10363189" y="1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7" name="Google Shape;147;p16"/>
          <p:cNvSpPr/>
          <p:nvPr/>
        </p:nvSpPr>
        <p:spPr>
          <a:xfrm flipH="1">
            <a:off x="-14" y="5810367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558785" y="6381724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9" name="Google Shape;149;p16"/>
          <p:cNvSpPr/>
          <p:nvPr/>
        </p:nvSpPr>
        <p:spPr>
          <a:xfrm flipH="1">
            <a:off x="11140753" y="0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86" y="1920957"/>
            <a:ext cx="4519340" cy="315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150" y="1920957"/>
            <a:ext cx="6814491" cy="315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494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 txBox="1">
            <a:spLocks noGrp="1"/>
          </p:cNvSpPr>
          <p:nvPr>
            <p:ph type="title"/>
          </p:nvPr>
        </p:nvSpPr>
        <p:spPr>
          <a:xfrm>
            <a:off x="960000" y="457600"/>
            <a:ext cx="10272000" cy="89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ru-RU" dirty="0"/>
              <a:t>Работа с </a:t>
            </a:r>
            <a:r>
              <a:rPr lang="ru-RU" dirty="0" smtClean="0"/>
              <a:t>цветом</a:t>
            </a:r>
            <a:endParaRPr lang="ru-RU" dirty="0"/>
          </a:p>
        </p:txBody>
      </p:sp>
      <p:sp>
        <p:nvSpPr>
          <p:cNvPr id="145" name="Google Shape;145;p16"/>
          <p:cNvSpPr txBox="1"/>
          <p:nvPr/>
        </p:nvSpPr>
        <p:spPr>
          <a:xfrm>
            <a:off x="1027476" y="1338502"/>
            <a:ext cx="10433304" cy="32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86262">
              <a:buClr>
                <a:srgbClr val="FFFFFF"/>
              </a:buClr>
              <a:buSzPts val="1400"/>
            </a:pP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За установку цвета фона и текста элементов отвечают свойства </a:t>
            </a:r>
            <a:r>
              <a:rPr lang="en-US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BackgroundColor</a:t>
            </a: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и </a:t>
            </a:r>
            <a:r>
              <a:rPr lang="en-US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TextColor</a:t>
            </a: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соответственно. В качестве значение они принимают структуру </a:t>
            </a: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Color: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Label header = new Label() { Text = "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Привет из </a:t>
            </a:r>
            <a:r>
              <a:rPr lang="en-US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Xamarin</a:t>
            </a:r>
            <a:endParaRPr lang="en-US" sz="23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186262">
              <a:buClr>
                <a:srgbClr val="FFFFFF"/>
              </a:buClr>
              <a:buSzPts val="1400"/>
            </a:pP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Forms" };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header.HorizontalTextAlignment</a:t>
            </a: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= </a:t>
            </a:r>
            <a:r>
              <a:rPr lang="en-US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TextAlignment.Center</a:t>
            </a: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;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header.VerticalTextAlignment</a:t>
            </a: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= </a:t>
            </a:r>
            <a:r>
              <a:rPr lang="en-US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TextAlignment.Center</a:t>
            </a: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;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</a:t>
            </a:r>
            <a:r>
              <a:rPr lang="en-US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header.BackgroundColor</a:t>
            </a: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= </a:t>
            </a:r>
            <a:r>
              <a:rPr lang="en-US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Color.Teal</a:t>
            </a: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;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header.TextColor</a:t>
            </a: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= </a:t>
            </a:r>
            <a:r>
              <a:rPr lang="en-US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Color.Red</a:t>
            </a: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;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&lt;Label Text="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Привет из </a:t>
            </a:r>
            <a:r>
              <a:rPr lang="en-US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Xamarin</a:t>
            </a: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Forms"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HorizontalTextAlignment</a:t>
            </a: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="Center"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VerticalTextAlignment</a:t>
            </a: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="Center"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   </a:t>
            </a:r>
            <a:r>
              <a:rPr lang="en-US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BackgroundColor</a:t>
            </a: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="Blue" </a:t>
            </a:r>
            <a:r>
              <a:rPr lang="en-US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TextColor</a:t>
            </a: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="Yellow" /&gt;</a:t>
            </a:r>
          </a:p>
        </p:txBody>
      </p:sp>
      <p:sp>
        <p:nvSpPr>
          <p:cNvPr id="146" name="Google Shape;146;p16"/>
          <p:cNvSpPr/>
          <p:nvPr/>
        </p:nvSpPr>
        <p:spPr>
          <a:xfrm>
            <a:off x="10363189" y="1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7" name="Google Shape;147;p16"/>
          <p:cNvSpPr/>
          <p:nvPr/>
        </p:nvSpPr>
        <p:spPr>
          <a:xfrm flipH="1">
            <a:off x="-14" y="5810367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558785" y="6381724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9" name="Google Shape;149;p16"/>
          <p:cNvSpPr/>
          <p:nvPr/>
        </p:nvSpPr>
        <p:spPr>
          <a:xfrm flipH="1">
            <a:off x="11140753" y="0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514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 txBox="1">
            <a:spLocks noGrp="1"/>
          </p:cNvSpPr>
          <p:nvPr>
            <p:ph type="title"/>
          </p:nvPr>
        </p:nvSpPr>
        <p:spPr>
          <a:xfrm>
            <a:off x="960000" y="457600"/>
            <a:ext cx="10272000" cy="89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ru-RU" dirty="0"/>
              <a:t>Работа с </a:t>
            </a:r>
            <a:r>
              <a:rPr lang="ru-RU" dirty="0" smtClean="0"/>
              <a:t>цветом</a:t>
            </a:r>
            <a:endParaRPr lang="ru-RU" dirty="0"/>
          </a:p>
        </p:txBody>
      </p:sp>
      <p:sp>
        <p:nvSpPr>
          <p:cNvPr id="145" name="Google Shape;145;p16"/>
          <p:cNvSpPr txBox="1"/>
          <p:nvPr/>
        </p:nvSpPr>
        <p:spPr>
          <a:xfrm>
            <a:off x="1027476" y="1338502"/>
            <a:ext cx="10433304" cy="32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86262">
              <a:buClr>
                <a:srgbClr val="FFFFFF"/>
              </a:buClr>
              <a:buSzPts val="1400"/>
            </a:pP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Кроме встроенных констант типа 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Color.Red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также для установки цвета мы можем указать и другие значения, используя структуру 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Color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. Для этого нам надо передать значение для одной из компонент красного, зеленого, синего цветов, смесь которых даст финальный цвет. Передаваемое значение имеет тип 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double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и должно находиться в диапазоне от 0 до 1.0.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Чтобы передать эти значения, можно использовать один из конструкторов структуры 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Color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• 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new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Color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(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double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grayShade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): устанавливает тон серого цвета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• 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new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Color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(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double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r, 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double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g, 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double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b): устанавливает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компоненты красного, зеленого и синего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• 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new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Color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(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double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r, 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double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g, 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double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b, 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double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a):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добавляет еще один параметр, который передает прозрачность и имеет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значение от 0 (полностью прозрачный) до 1 (не прозрачный)</a:t>
            </a:r>
          </a:p>
        </p:txBody>
      </p:sp>
      <p:sp>
        <p:nvSpPr>
          <p:cNvPr id="146" name="Google Shape;146;p16"/>
          <p:cNvSpPr/>
          <p:nvPr/>
        </p:nvSpPr>
        <p:spPr>
          <a:xfrm>
            <a:off x="10363189" y="1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7" name="Google Shape;147;p16"/>
          <p:cNvSpPr/>
          <p:nvPr/>
        </p:nvSpPr>
        <p:spPr>
          <a:xfrm flipH="1">
            <a:off x="-14" y="5810367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558785" y="6381724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9" name="Google Shape;149;p16"/>
          <p:cNvSpPr/>
          <p:nvPr/>
        </p:nvSpPr>
        <p:spPr>
          <a:xfrm flipH="1">
            <a:off x="11140753" y="0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385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 txBox="1">
            <a:spLocks noGrp="1"/>
          </p:cNvSpPr>
          <p:nvPr>
            <p:ph type="title"/>
          </p:nvPr>
        </p:nvSpPr>
        <p:spPr>
          <a:xfrm>
            <a:off x="960000" y="457600"/>
            <a:ext cx="10272000" cy="89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ru-RU" dirty="0"/>
              <a:t>Работа с </a:t>
            </a:r>
            <a:r>
              <a:rPr lang="ru-RU" dirty="0" smtClean="0"/>
              <a:t>цветом</a:t>
            </a:r>
            <a:endParaRPr lang="ru-RU" dirty="0"/>
          </a:p>
        </p:txBody>
      </p:sp>
      <p:sp>
        <p:nvSpPr>
          <p:cNvPr id="145" name="Google Shape;145;p16"/>
          <p:cNvSpPr txBox="1"/>
          <p:nvPr/>
        </p:nvSpPr>
        <p:spPr>
          <a:xfrm>
            <a:off x="1027476" y="1338502"/>
            <a:ext cx="10433304" cy="32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86262">
              <a:buClr>
                <a:srgbClr val="FFFFFF"/>
              </a:buClr>
              <a:buSzPts val="1400"/>
            </a:pP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Для установки цвета мы можем использовать ряд статических методов: 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•	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Color.FromHex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(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string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hex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): возвращает объект 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Color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, созданный по переданному в качестве параметра шестнадцатеричному значению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•	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Color.FromRgb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(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double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r, 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double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g, 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double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b): возвращает объект 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Color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, для которого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также устанавливаются компоненты красного, зеленого и синего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•	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Color.FromRgb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(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int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r, 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int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g, 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int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b): аналогичен предыдущей версии метода, только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теперь компоненты красного, зеленого и синего имеют значения от 0 до 255</a:t>
            </a:r>
          </a:p>
        </p:txBody>
      </p:sp>
      <p:sp>
        <p:nvSpPr>
          <p:cNvPr id="146" name="Google Shape;146;p16"/>
          <p:cNvSpPr/>
          <p:nvPr/>
        </p:nvSpPr>
        <p:spPr>
          <a:xfrm>
            <a:off x="10363189" y="1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7" name="Google Shape;147;p16"/>
          <p:cNvSpPr/>
          <p:nvPr/>
        </p:nvSpPr>
        <p:spPr>
          <a:xfrm flipH="1">
            <a:off x="-14" y="5810367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558785" y="6381724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9" name="Google Shape;149;p16"/>
          <p:cNvSpPr/>
          <p:nvPr/>
        </p:nvSpPr>
        <p:spPr>
          <a:xfrm flipH="1">
            <a:off x="11140753" y="0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651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 txBox="1">
            <a:spLocks noGrp="1"/>
          </p:cNvSpPr>
          <p:nvPr>
            <p:ph type="title"/>
          </p:nvPr>
        </p:nvSpPr>
        <p:spPr>
          <a:xfrm>
            <a:off x="960000" y="457600"/>
            <a:ext cx="10272000" cy="89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ru-RU" dirty="0"/>
              <a:t>Работа с </a:t>
            </a:r>
            <a:r>
              <a:rPr lang="ru-RU" dirty="0" smtClean="0"/>
              <a:t>цветом</a:t>
            </a:r>
            <a:endParaRPr lang="ru-RU" dirty="0"/>
          </a:p>
        </p:txBody>
      </p:sp>
      <p:sp>
        <p:nvSpPr>
          <p:cNvPr id="145" name="Google Shape;145;p16"/>
          <p:cNvSpPr txBox="1"/>
          <p:nvPr/>
        </p:nvSpPr>
        <p:spPr>
          <a:xfrm>
            <a:off x="814116" y="1349600"/>
            <a:ext cx="6455364" cy="32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86262">
              <a:buClr>
                <a:srgbClr val="FFFFFF"/>
              </a:buClr>
              <a:buSzPts val="1400"/>
            </a:pPr>
            <a:r>
              <a:rPr lang="en-US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•	</a:t>
            </a:r>
            <a:r>
              <a:rPr lang="en-US" sz="20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Color.FromRgba</a:t>
            </a:r>
            <a:r>
              <a:rPr lang="en-US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(double r, double g, double b, double a): 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добавляет параметр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прозрачности со значением от 0 (полностью прозрачный) до 1 (не прозрачный)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•	</a:t>
            </a:r>
            <a:r>
              <a:rPr lang="en-US" sz="20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Color.FromRgba</a:t>
            </a:r>
            <a:r>
              <a:rPr lang="en-US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(</a:t>
            </a:r>
            <a:r>
              <a:rPr lang="en-US" sz="20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int</a:t>
            </a:r>
            <a:r>
              <a:rPr lang="en-US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r, </a:t>
            </a:r>
            <a:r>
              <a:rPr lang="en-US" sz="20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int</a:t>
            </a:r>
            <a:r>
              <a:rPr lang="en-US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g, </a:t>
            </a:r>
            <a:r>
              <a:rPr lang="en-US" sz="20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int</a:t>
            </a:r>
            <a:r>
              <a:rPr lang="en-US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b, </a:t>
            </a:r>
            <a:r>
              <a:rPr lang="en-US" sz="20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int</a:t>
            </a:r>
            <a:r>
              <a:rPr lang="en-US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a): 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добавляет параметр прозрачности со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значением от 0 (полностью прозрачный) до 255 (не прозрачный)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•	</a:t>
            </a:r>
            <a:r>
              <a:rPr lang="en-US" sz="20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Color.FromHsla</a:t>
            </a:r>
            <a:r>
              <a:rPr lang="en-US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(double h, double s, double l, double a): 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устанавливает последовательно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параметры </a:t>
            </a:r>
            <a:r>
              <a:rPr lang="en-US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h (hue - 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тон цвета), </a:t>
            </a:r>
            <a:r>
              <a:rPr lang="en-US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s (saturation - 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насыщенность), </a:t>
            </a:r>
            <a:r>
              <a:rPr lang="en-US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l (luminosity - 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яркость) и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прозрачность.</a:t>
            </a:r>
          </a:p>
        </p:txBody>
      </p:sp>
      <p:sp>
        <p:nvSpPr>
          <p:cNvPr id="146" name="Google Shape;146;p16"/>
          <p:cNvSpPr/>
          <p:nvPr/>
        </p:nvSpPr>
        <p:spPr>
          <a:xfrm>
            <a:off x="10363189" y="1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7" name="Google Shape;147;p16"/>
          <p:cNvSpPr/>
          <p:nvPr/>
        </p:nvSpPr>
        <p:spPr>
          <a:xfrm flipH="1">
            <a:off x="-14" y="5810367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558785" y="6381724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9" name="Google Shape;149;p16"/>
          <p:cNvSpPr/>
          <p:nvPr/>
        </p:nvSpPr>
        <p:spPr>
          <a:xfrm flipH="1">
            <a:off x="11140753" y="0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316" y="1807199"/>
            <a:ext cx="4231957" cy="3165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312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 txBox="1">
            <a:spLocks noGrp="1"/>
          </p:cNvSpPr>
          <p:nvPr>
            <p:ph type="title"/>
          </p:nvPr>
        </p:nvSpPr>
        <p:spPr>
          <a:xfrm>
            <a:off x="960000" y="457600"/>
            <a:ext cx="10272000" cy="89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ru-RU" dirty="0"/>
              <a:t>Стилизация  </a:t>
            </a:r>
            <a:r>
              <a:rPr lang="uk-UA" dirty="0" err="1"/>
              <a:t>текста</a:t>
            </a:r>
            <a:endParaRPr lang="ru-RU" dirty="0"/>
          </a:p>
        </p:txBody>
      </p:sp>
      <p:sp>
        <p:nvSpPr>
          <p:cNvPr id="145" name="Google Shape;145;p16"/>
          <p:cNvSpPr txBox="1"/>
          <p:nvPr/>
        </p:nvSpPr>
        <p:spPr>
          <a:xfrm>
            <a:off x="814116" y="1349600"/>
            <a:ext cx="10890204" cy="32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86262">
              <a:buClr>
                <a:srgbClr val="FFFFFF"/>
              </a:buClr>
              <a:buSzPts val="1400"/>
            </a:pPr>
            <a:r>
              <a:rPr lang="ru-RU" sz="20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	Для 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стилизации вывода можно использовать ряд свойств: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0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	</a:t>
            </a:r>
            <a:r>
              <a:rPr lang="ru-RU" sz="2000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FontFamily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устанавливает применяемое семейство шрифтов </a:t>
            </a:r>
            <a:r>
              <a:rPr lang="ru-RU" sz="20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FontSize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устанавливает высоту шрифта; </a:t>
            </a:r>
            <a:r>
              <a:rPr lang="ru-RU" sz="20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FontAttributes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устанавливает дополнительные визуальные эффекты шрифта - выделение жирным или курсивом. </a:t>
            </a:r>
            <a:endParaRPr lang="ru-RU" sz="2000" kern="0" dirty="0" smtClean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186262">
              <a:buClr>
                <a:srgbClr val="FFFFFF"/>
              </a:buClr>
              <a:buSzPts val="1400"/>
            </a:pP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	</a:t>
            </a:r>
            <a:r>
              <a:rPr lang="ru-RU" sz="20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Для 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установки семейства используемых шрифтов свойству </a:t>
            </a:r>
            <a:r>
              <a:rPr lang="ru-RU" sz="20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FontFamily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в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качестве значения передается название шрифта. Однако при установке шрифта надо учитывать, что данный шрифт должен поддерживаться на всех используемых платформах.</a:t>
            </a:r>
          </a:p>
        </p:txBody>
      </p:sp>
      <p:sp>
        <p:nvSpPr>
          <p:cNvPr id="146" name="Google Shape;146;p16"/>
          <p:cNvSpPr/>
          <p:nvPr/>
        </p:nvSpPr>
        <p:spPr>
          <a:xfrm>
            <a:off x="10363189" y="1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7" name="Google Shape;147;p16"/>
          <p:cNvSpPr/>
          <p:nvPr/>
        </p:nvSpPr>
        <p:spPr>
          <a:xfrm flipH="1">
            <a:off x="-14" y="5810367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558785" y="6381724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9" name="Google Shape;149;p16"/>
          <p:cNvSpPr/>
          <p:nvPr/>
        </p:nvSpPr>
        <p:spPr>
          <a:xfrm flipH="1">
            <a:off x="11140753" y="0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7981" y="4235872"/>
            <a:ext cx="9302473" cy="1711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02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 txBox="1">
            <a:spLocks noGrp="1"/>
          </p:cNvSpPr>
          <p:nvPr>
            <p:ph type="title"/>
          </p:nvPr>
        </p:nvSpPr>
        <p:spPr>
          <a:xfrm>
            <a:off x="960000" y="457600"/>
            <a:ext cx="10272000" cy="89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ru-RU" dirty="0"/>
              <a:t>Стилизация  </a:t>
            </a:r>
            <a:r>
              <a:rPr lang="uk-UA" dirty="0" err="1" smtClean="0"/>
              <a:t>текста</a:t>
            </a:r>
            <a:endParaRPr lang="ru-RU" dirty="0"/>
          </a:p>
        </p:txBody>
      </p:sp>
      <p:sp>
        <p:nvSpPr>
          <p:cNvPr id="145" name="Google Shape;145;p16"/>
          <p:cNvSpPr txBox="1"/>
          <p:nvPr/>
        </p:nvSpPr>
        <p:spPr>
          <a:xfrm>
            <a:off x="814116" y="1349600"/>
            <a:ext cx="10890204" cy="32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86262">
              <a:buClr>
                <a:srgbClr val="FFFFFF"/>
              </a:buClr>
              <a:buSzPts val="1400"/>
            </a:pPr>
            <a:r>
              <a:rPr lang="ru-RU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Свойство </a:t>
            </a:r>
            <a:r>
              <a:rPr lang="en-US" sz="22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FontAttributes</a:t>
            </a:r>
            <a:endParaRPr lang="en-US" sz="22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186262">
              <a:buClr>
                <a:srgbClr val="FFFFFF"/>
              </a:buClr>
              <a:buSzPts val="1400"/>
            </a:pPr>
            <a:r>
              <a:rPr lang="en-US" sz="22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FontAttributes</a:t>
            </a:r>
            <a:r>
              <a:rPr lang="en-US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</a:t>
            </a:r>
            <a:r>
              <a:rPr lang="ru-RU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позволяет выделить текст жирным или курсивом. Для этого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он принимает значение из перечисления </a:t>
            </a:r>
            <a:r>
              <a:rPr lang="en-US" sz="22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FontAttributes</a:t>
            </a:r>
            <a:r>
              <a:rPr lang="en-US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• Bold: </a:t>
            </a:r>
            <a:r>
              <a:rPr lang="ru-RU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выделение жирным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• </a:t>
            </a:r>
            <a:r>
              <a:rPr lang="en-US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Italic: </a:t>
            </a:r>
            <a:r>
              <a:rPr lang="ru-RU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выделение курсивом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Label header = new Label() { Text = "</a:t>
            </a:r>
            <a:r>
              <a:rPr lang="ru-RU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Привет из </a:t>
            </a:r>
            <a:r>
              <a:rPr lang="en-US" sz="22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Xamarin</a:t>
            </a:r>
            <a:r>
              <a:rPr lang="en-US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Forms" };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2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header.FontAttributes</a:t>
            </a:r>
            <a:r>
              <a:rPr lang="en-US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= </a:t>
            </a:r>
            <a:r>
              <a:rPr lang="en-US" sz="22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FontAttributes.Bold</a:t>
            </a:r>
            <a:r>
              <a:rPr lang="en-US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;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&lt;Label Text="</a:t>
            </a:r>
            <a:r>
              <a:rPr lang="en-US" sz="22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Xaml</a:t>
            </a:r>
            <a:r>
              <a:rPr lang="en-US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</a:t>
            </a:r>
            <a:r>
              <a:rPr lang="ru-RU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в </a:t>
            </a:r>
            <a:r>
              <a:rPr lang="en-US" sz="22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Xamarin</a:t>
            </a:r>
            <a:r>
              <a:rPr lang="en-US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" </a:t>
            </a:r>
            <a:r>
              <a:rPr lang="en-US" sz="22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FontAttributes</a:t>
            </a:r>
            <a:r>
              <a:rPr lang="en-US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="Bold" </a:t>
            </a:r>
            <a:r>
              <a:rPr lang="en-US" sz="22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/&gt;</a:t>
            </a:r>
            <a:endParaRPr lang="ru-RU" sz="2200" kern="0" dirty="0" smtClean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186262">
              <a:buClr>
                <a:srgbClr val="FFFFFF"/>
              </a:buClr>
              <a:buSzPts val="1400"/>
            </a:pPr>
            <a:r>
              <a:rPr lang="ru-RU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Можно комбинировать оба значения, чтобы получить курсивный жирный шрифт</a:t>
            </a:r>
            <a:r>
              <a:rPr lang="ru-RU" sz="22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2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header.FontAttributes</a:t>
            </a:r>
            <a:r>
              <a:rPr lang="en-US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= </a:t>
            </a:r>
            <a:r>
              <a:rPr lang="en-US" sz="22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FontAttributes.Bold</a:t>
            </a:r>
            <a:r>
              <a:rPr lang="en-US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| </a:t>
            </a:r>
            <a:r>
              <a:rPr lang="en-US" sz="22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FontAttributes.Italic</a:t>
            </a:r>
            <a:r>
              <a:rPr lang="en-US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;</a:t>
            </a:r>
          </a:p>
          <a:p>
            <a:pPr marL="186262">
              <a:buClr>
                <a:srgbClr val="FFFFFF"/>
              </a:buClr>
              <a:buSzPts val="1400"/>
            </a:pPr>
            <a:endParaRPr lang="en-US" sz="22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146" name="Google Shape;146;p16"/>
          <p:cNvSpPr/>
          <p:nvPr/>
        </p:nvSpPr>
        <p:spPr>
          <a:xfrm>
            <a:off x="10363189" y="1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7" name="Google Shape;147;p16"/>
          <p:cNvSpPr/>
          <p:nvPr/>
        </p:nvSpPr>
        <p:spPr>
          <a:xfrm flipH="1">
            <a:off x="-14" y="5810367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558785" y="6381724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9" name="Google Shape;149;p16"/>
          <p:cNvSpPr/>
          <p:nvPr/>
        </p:nvSpPr>
        <p:spPr>
          <a:xfrm flipH="1">
            <a:off x="11140753" y="0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031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 txBox="1">
            <a:spLocks noGrp="1"/>
          </p:cNvSpPr>
          <p:nvPr>
            <p:ph type="title"/>
          </p:nvPr>
        </p:nvSpPr>
        <p:spPr>
          <a:xfrm>
            <a:off x="960000" y="457600"/>
            <a:ext cx="10272000" cy="89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ru-RU" dirty="0"/>
              <a:t>Стилизация  </a:t>
            </a:r>
            <a:r>
              <a:rPr lang="uk-UA" dirty="0" err="1"/>
              <a:t>текста</a:t>
            </a:r>
            <a:endParaRPr lang="ru-RU" dirty="0"/>
          </a:p>
        </p:txBody>
      </p:sp>
      <p:sp>
        <p:nvSpPr>
          <p:cNvPr id="145" name="Google Shape;145;p16"/>
          <p:cNvSpPr txBox="1"/>
          <p:nvPr/>
        </p:nvSpPr>
        <p:spPr>
          <a:xfrm>
            <a:off x="814116" y="1349600"/>
            <a:ext cx="10890204" cy="32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86262">
              <a:buClr>
                <a:srgbClr val="FFFFFF"/>
              </a:buClr>
              <a:buSzPts val="1400"/>
            </a:pPr>
            <a:r>
              <a:rPr lang="ru-RU" sz="2200" b="1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Форматирование текста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2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	Свойство </a:t>
            </a:r>
            <a:r>
              <a:rPr lang="ru-RU" sz="22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Text</a:t>
            </a:r>
            <a:r>
              <a:rPr lang="ru-RU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элемента </a:t>
            </a:r>
            <a:r>
              <a:rPr lang="ru-RU" sz="22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Label</a:t>
            </a:r>
            <a:r>
              <a:rPr lang="ru-RU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позволяет устанавливать простой текст, который мы можем стилизовать с помощью ранее рассмотренных свойств. Однако текст с каким-то более сложным форматированием так не задать. И для этого в элементе </a:t>
            </a:r>
            <a:r>
              <a:rPr lang="ru-RU" sz="22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Label</a:t>
            </a:r>
            <a:r>
              <a:rPr lang="ru-RU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определено вспомогательное свойство </a:t>
            </a:r>
            <a:r>
              <a:rPr lang="ru-RU" sz="22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FormattedText</a:t>
            </a:r>
            <a:r>
              <a:rPr lang="ru-RU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, которое допускает сложное форматирование. </a:t>
            </a:r>
            <a:endParaRPr lang="ru-RU" sz="2200" kern="0" dirty="0" smtClean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186262">
              <a:buClr>
                <a:srgbClr val="FFFFFF"/>
              </a:buClr>
              <a:buSzPts val="1400"/>
            </a:pPr>
            <a:r>
              <a:rPr lang="ru-RU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	</a:t>
            </a:r>
            <a:r>
              <a:rPr lang="ru-RU" sz="22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Свойство </a:t>
            </a:r>
            <a:r>
              <a:rPr lang="ru-RU" sz="22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FormattedText</a:t>
            </a:r>
            <a:r>
              <a:rPr lang="ru-RU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хранят не просто строку текста, а объект типа </a:t>
            </a:r>
            <a:r>
              <a:rPr lang="ru-RU" sz="22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FormattedString</a:t>
            </a:r>
            <a:r>
              <a:rPr lang="ru-RU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, который инкапсулирует объекты типа </a:t>
            </a:r>
            <a:r>
              <a:rPr lang="ru-RU" sz="22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Span</a:t>
            </a:r>
            <a:r>
              <a:rPr lang="ru-RU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. Каждый объект </a:t>
            </a:r>
            <a:r>
              <a:rPr lang="ru-RU" sz="22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Span</a:t>
            </a:r>
            <a:r>
              <a:rPr lang="ru-RU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как раз и представляет кусок некоторым образом стилизованного текста. Для стилизации объекта </a:t>
            </a:r>
            <a:r>
              <a:rPr lang="ru-RU" sz="22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Span</a:t>
            </a:r>
            <a:r>
              <a:rPr lang="ru-RU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применяются все те же свойства: </a:t>
            </a:r>
            <a:r>
              <a:rPr lang="ru-RU" sz="22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Text</a:t>
            </a:r>
            <a:r>
              <a:rPr lang="ru-RU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; </a:t>
            </a:r>
            <a:r>
              <a:rPr lang="ru-RU" sz="22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FontFamily</a:t>
            </a:r>
            <a:r>
              <a:rPr lang="ru-RU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; </a:t>
            </a:r>
            <a:r>
              <a:rPr lang="ru-RU" sz="22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FontSize</a:t>
            </a:r>
            <a:r>
              <a:rPr lang="ru-RU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; </a:t>
            </a:r>
            <a:r>
              <a:rPr lang="ru-RU" sz="22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FontAttributes</a:t>
            </a:r>
            <a:r>
              <a:rPr lang="ru-RU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; </a:t>
            </a:r>
            <a:r>
              <a:rPr lang="ru-RU" sz="22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ForegroundColor</a:t>
            </a:r>
            <a:r>
              <a:rPr lang="ru-RU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;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2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BackgroundColor</a:t>
            </a:r>
            <a:endParaRPr lang="ru-RU" sz="22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146" name="Google Shape;146;p16"/>
          <p:cNvSpPr/>
          <p:nvPr/>
        </p:nvSpPr>
        <p:spPr>
          <a:xfrm>
            <a:off x="10363189" y="1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7" name="Google Shape;147;p16"/>
          <p:cNvSpPr/>
          <p:nvPr/>
        </p:nvSpPr>
        <p:spPr>
          <a:xfrm flipH="1">
            <a:off x="-14" y="5810367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558785" y="6381724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9" name="Google Shape;149;p16"/>
          <p:cNvSpPr/>
          <p:nvPr/>
        </p:nvSpPr>
        <p:spPr>
          <a:xfrm flipH="1">
            <a:off x="11140753" y="0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5138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 txBox="1">
            <a:spLocks noGrp="1"/>
          </p:cNvSpPr>
          <p:nvPr>
            <p:ph type="title"/>
          </p:nvPr>
        </p:nvSpPr>
        <p:spPr>
          <a:xfrm>
            <a:off x="960000" y="457600"/>
            <a:ext cx="10272000" cy="89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ru-RU" dirty="0"/>
              <a:t>Стилизация  </a:t>
            </a:r>
            <a:r>
              <a:rPr lang="uk-UA" dirty="0" err="1"/>
              <a:t>текста</a:t>
            </a:r>
            <a:endParaRPr lang="ru-RU" dirty="0"/>
          </a:p>
        </p:txBody>
      </p:sp>
      <p:sp>
        <p:nvSpPr>
          <p:cNvPr id="145" name="Google Shape;145;p16"/>
          <p:cNvSpPr txBox="1"/>
          <p:nvPr/>
        </p:nvSpPr>
        <p:spPr>
          <a:xfrm>
            <a:off x="768396" y="1349600"/>
            <a:ext cx="10890204" cy="32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86262">
              <a:buClr>
                <a:srgbClr val="FFFFFF"/>
              </a:buClr>
              <a:buSzPts val="1400"/>
            </a:pPr>
            <a:r>
              <a:rPr lang="en-US" sz="2000" b="1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XAML </a:t>
            </a:r>
            <a:r>
              <a:rPr lang="ru-RU" sz="2000" b="1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пример</a:t>
            </a:r>
            <a:r>
              <a:rPr lang="en-US" sz="2000" b="1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</a:t>
            </a:r>
            <a:endParaRPr lang="ru-RU" sz="2000" b="1" kern="0" dirty="0" smtClean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186262">
              <a:buClr>
                <a:srgbClr val="FFFFFF"/>
              </a:buClr>
              <a:buSzPts val="1400"/>
            </a:pPr>
            <a:r>
              <a:rPr lang="en-US" sz="20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&lt;</a:t>
            </a:r>
            <a:r>
              <a:rPr lang="en-US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Label </a:t>
            </a:r>
            <a:r>
              <a:rPr lang="en-US" sz="20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VerticalTextAlignment</a:t>
            </a:r>
            <a:r>
              <a:rPr lang="en-US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="Center"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0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HorizontalTextAlignment</a:t>
            </a:r>
            <a:r>
              <a:rPr lang="en-US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="Center"&gt;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  &lt;</a:t>
            </a:r>
            <a:r>
              <a:rPr lang="en-US" sz="20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Label.FormattedText</a:t>
            </a:r>
            <a:r>
              <a:rPr lang="en-US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&gt;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    &lt;</a:t>
            </a:r>
            <a:r>
              <a:rPr lang="en-US" sz="20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FormattedString</a:t>
            </a:r>
            <a:r>
              <a:rPr lang="en-US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&gt;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      &lt;Span Text="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Сегодня " </a:t>
            </a:r>
            <a:r>
              <a:rPr lang="en-US" sz="20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FontSize</a:t>
            </a:r>
            <a:r>
              <a:rPr lang="en-US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="Large" /&gt;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      &lt;Span Text="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хорошая " </a:t>
            </a:r>
            <a:r>
              <a:rPr lang="en-US" sz="20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FontAttributes</a:t>
            </a:r>
            <a:r>
              <a:rPr lang="en-US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="Bold" /&gt;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      &lt;Span Text="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погода!" </a:t>
            </a:r>
            <a:r>
              <a:rPr lang="en-US" sz="20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ForegroundColor</a:t>
            </a:r>
            <a:r>
              <a:rPr lang="en-US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="Red" /&gt;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    &lt;/</a:t>
            </a:r>
            <a:r>
              <a:rPr lang="en-US" sz="20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FormattedString</a:t>
            </a:r>
            <a:r>
              <a:rPr lang="en-US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&gt;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  &lt;/</a:t>
            </a:r>
            <a:r>
              <a:rPr lang="en-US" sz="20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Label.FormattedText</a:t>
            </a:r>
            <a:r>
              <a:rPr lang="en-US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&gt;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&lt;/Label</a:t>
            </a:r>
            <a:r>
              <a:rPr lang="en-US" sz="20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&gt;</a:t>
            </a: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2000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FontFamily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устанавливает применяемое семейство шрифтов</a:t>
            </a: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2000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FontSize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устанавливает высоту шрифта</a:t>
            </a: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2000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FontAttributes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устанавливает дополнительные визуальные эффекты шрифта — выделение </a:t>
            </a:r>
            <a:endParaRPr lang="en-US" sz="20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146" name="Google Shape;146;p16"/>
          <p:cNvSpPr/>
          <p:nvPr/>
        </p:nvSpPr>
        <p:spPr>
          <a:xfrm>
            <a:off x="10363189" y="1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7" name="Google Shape;147;p16"/>
          <p:cNvSpPr/>
          <p:nvPr/>
        </p:nvSpPr>
        <p:spPr>
          <a:xfrm flipH="1">
            <a:off x="-14" y="5810367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558785" y="6381724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9" name="Google Shape;149;p16"/>
          <p:cNvSpPr/>
          <p:nvPr/>
        </p:nvSpPr>
        <p:spPr>
          <a:xfrm flipH="1">
            <a:off x="11140753" y="0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017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 txBox="1">
            <a:spLocks noGrp="1"/>
          </p:cNvSpPr>
          <p:nvPr>
            <p:ph type="title"/>
          </p:nvPr>
        </p:nvSpPr>
        <p:spPr>
          <a:xfrm>
            <a:off x="960000" y="457600"/>
            <a:ext cx="10272000" cy="89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ru-RU" dirty="0"/>
              <a:t>Стилизация  </a:t>
            </a:r>
            <a:r>
              <a:rPr lang="uk-UA" dirty="0" err="1"/>
              <a:t>текста</a:t>
            </a:r>
            <a:endParaRPr lang="ru-RU" dirty="0"/>
          </a:p>
        </p:txBody>
      </p:sp>
      <p:sp>
        <p:nvSpPr>
          <p:cNvPr id="145" name="Google Shape;145;p16"/>
          <p:cNvSpPr txBox="1"/>
          <p:nvPr/>
        </p:nvSpPr>
        <p:spPr>
          <a:xfrm>
            <a:off x="387709" y="1422002"/>
            <a:ext cx="5845451" cy="32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86262">
              <a:buClr>
                <a:srgbClr val="FFFFFF"/>
              </a:buClr>
              <a:buSzPts val="1400"/>
            </a:pPr>
            <a:r>
              <a:rPr lang="ru-RU" sz="24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Статический </a:t>
            </a:r>
            <a:r>
              <a:rPr lang="ru-RU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метод </a:t>
            </a:r>
            <a:r>
              <a:rPr lang="en-US" sz="24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GetNamedSize</a:t>
            </a:r>
            <a:r>
              <a:rPr lang="en-US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().</a:t>
            </a: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24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NamedSize</a:t>
            </a:r>
            <a:r>
              <a:rPr lang="en-US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</a:t>
            </a: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24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Default</a:t>
            </a:r>
            <a:endParaRPr lang="en-US" sz="24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24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Micro</a:t>
            </a:r>
            <a:endParaRPr lang="en-US" sz="24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24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Small</a:t>
            </a:r>
            <a:endParaRPr lang="en-US" sz="24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24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Medium</a:t>
            </a:r>
            <a:endParaRPr lang="en-US" sz="24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24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Large</a:t>
            </a:r>
            <a:endParaRPr lang="en-US" sz="24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24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Bold</a:t>
            </a:r>
            <a:r>
              <a:rPr lang="en-US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</a:t>
            </a:r>
            <a:r>
              <a:rPr lang="ru-RU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выделение жирным</a:t>
            </a: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24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Italic</a:t>
            </a:r>
            <a:r>
              <a:rPr lang="en-US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</a:t>
            </a:r>
            <a:r>
              <a:rPr lang="ru-RU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выделение </a:t>
            </a:r>
            <a:r>
              <a:rPr lang="ru-RU" sz="24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курсивом</a:t>
            </a:r>
            <a:endParaRPr lang="ru-RU" sz="24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146" name="Google Shape;146;p16"/>
          <p:cNvSpPr/>
          <p:nvPr/>
        </p:nvSpPr>
        <p:spPr>
          <a:xfrm>
            <a:off x="10363189" y="1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7" name="Google Shape;147;p16"/>
          <p:cNvSpPr/>
          <p:nvPr/>
        </p:nvSpPr>
        <p:spPr>
          <a:xfrm flipH="1">
            <a:off x="-14" y="5810367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558785" y="6381724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9" name="Google Shape;149;p16"/>
          <p:cNvSpPr/>
          <p:nvPr/>
        </p:nvSpPr>
        <p:spPr>
          <a:xfrm flipH="1">
            <a:off x="11140753" y="0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74080" y="1422002"/>
            <a:ext cx="608075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6262">
              <a:buClr>
                <a:srgbClr val="FFFFFF"/>
              </a:buClr>
              <a:buSzPts val="1400"/>
            </a:pPr>
            <a:r>
              <a:rPr lang="ru-RU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Свойство </a:t>
            </a:r>
            <a:r>
              <a:rPr lang="en-US" sz="24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FormattedText</a:t>
            </a:r>
            <a:r>
              <a:rPr lang="en-US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</a:t>
            </a:r>
            <a:r>
              <a:rPr lang="ru-RU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хранят не просто строку текста, а объект типа </a:t>
            </a:r>
            <a:r>
              <a:rPr lang="en-US" sz="24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FormattedString</a:t>
            </a:r>
            <a:r>
              <a:rPr lang="en-US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, </a:t>
            </a:r>
            <a:r>
              <a:rPr lang="ru-RU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который инкапсулирует объекты типа </a:t>
            </a:r>
            <a:r>
              <a:rPr lang="en-US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Span. </a:t>
            </a:r>
            <a:r>
              <a:rPr lang="ru-RU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Для стилизации объекта </a:t>
            </a:r>
            <a:r>
              <a:rPr lang="en-US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Span </a:t>
            </a:r>
            <a:r>
              <a:rPr lang="ru-RU" sz="24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применются</a:t>
            </a:r>
            <a:r>
              <a:rPr lang="ru-RU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все те же свойства:</a:t>
            </a:r>
          </a:p>
          <a:p>
            <a:pPr marL="472012" indent="-28575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24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Text</a:t>
            </a:r>
            <a:endParaRPr lang="en-US" sz="24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472012" indent="-28575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2400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FontFamily</a:t>
            </a:r>
            <a:endParaRPr lang="en-US" sz="24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472012" indent="-28575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2400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FontSize</a:t>
            </a:r>
            <a:endParaRPr lang="en-US" sz="24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472012" indent="-28575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2400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FontAttributes</a:t>
            </a:r>
            <a:endParaRPr lang="en-US" sz="24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472012" indent="-28575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2400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ForegroundColor</a:t>
            </a:r>
            <a:endParaRPr lang="en-US" sz="24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472012" indent="-28575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2400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BackgroundColor</a:t>
            </a:r>
            <a:endParaRPr lang="en-US" sz="24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</p:spTree>
    <p:extLst>
      <p:ext uri="{BB962C8B-B14F-4D97-AF65-F5344CB8AC3E}">
        <p14:creationId xmlns:p14="http://schemas.microsoft.com/office/powerpoint/2010/main" val="33003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 txBox="1">
            <a:spLocks noGrp="1"/>
          </p:cNvSpPr>
          <p:nvPr>
            <p:ph type="title"/>
          </p:nvPr>
        </p:nvSpPr>
        <p:spPr>
          <a:xfrm>
            <a:off x="960000" y="457600"/>
            <a:ext cx="10272000" cy="89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dirty="0"/>
              <a:t>Элементы в </a:t>
            </a:r>
            <a:r>
              <a:rPr lang="ru-RU" dirty="0" err="1"/>
              <a:t>Xamarin</a:t>
            </a:r>
            <a:r>
              <a:rPr lang="ru-RU" dirty="0"/>
              <a:t> </a:t>
            </a:r>
            <a:endParaRPr dirty="0"/>
          </a:p>
        </p:txBody>
      </p:sp>
      <p:sp>
        <p:nvSpPr>
          <p:cNvPr id="145" name="Google Shape;145;p16"/>
          <p:cNvSpPr txBox="1"/>
          <p:nvPr/>
        </p:nvSpPr>
        <p:spPr>
          <a:xfrm>
            <a:off x="667512" y="1504756"/>
            <a:ext cx="11119104" cy="32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86262">
              <a:buClr>
                <a:srgbClr val="FFFFFF"/>
              </a:buClr>
              <a:buSzPts val="1400"/>
            </a:pPr>
            <a:r>
              <a:rPr lang="ru-RU" sz="27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	Изучение </a:t>
            </a:r>
            <a:r>
              <a:rPr lang="ru-RU" sz="27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элементов в </a:t>
            </a:r>
            <a:r>
              <a:rPr lang="ru-RU" sz="27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Xamarin</a:t>
            </a:r>
            <a:r>
              <a:rPr lang="ru-RU" sz="27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и их свойств является ключевым аспектом разработки мобильных приложений, так как именно от этих компонентов зависит пользовательский интерфейс и взаимодействие пользователей с приложением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7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1</a:t>
            </a:r>
            <a:r>
              <a:rPr lang="ru-RU" sz="27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.	</a:t>
            </a:r>
            <a:r>
              <a:rPr lang="ru-RU" sz="27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Элементы </a:t>
            </a:r>
            <a:r>
              <a:rPr lang="ru-RU" sz="27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в </a:t>
            </a:r>
            <a:r>
              <a:rPr lang="ru-RU" sz="27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Xamarin</a:t>
            </a:r>
            <a:r>
              <a:rPr lang="ru-RU" sz="27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и их свойства.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7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2.	Работа с цветом.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7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3.	Стилизация  текста.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7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4.	Кнопки. Текстовые поля.</a:t>
            </a:r>
          </a:p>
        </p:txBody>
      </p:sp>
      <p:sp>
        <p:nvSpPr>
          <p:cNvPr id="146" name="Google Shape;146;p16"/>
          <p:cNvSpPr/>
          <p:nvPr/>
        </p:nvSpPr>
        <p:spPr>
          <a:xfrm>
            <a:off x="10363189" y="1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7" name="Google Shape;147;p16"/>
          <p:cNvSpPr/>
          <p:nvPr/>
        </p:nvSpPr>
        <p:spPr>
          <a:xfrm flipH="1">
            <a:off x="-14" y="5810367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558785" y="6381724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9" name="Google Shape;149;p16"/>
          <p:cNvSpPr/>
          <p:nvPr/>
        </p:nvSpPr>
        <p:spPr>
          <a:xfrm flipH="1">
            <a:off x="11140753" y="0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2433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 txBox="1">
            <a:spLocks noGrp="1"/>
          </p:cNvSpPr>
          <p:nvPr>
            <p:ph type="title"/>
          </p:nvPr>
        </p:nvSpPr>
        <p:spPr>
          <a:xfrm>
            <a:off x="960000" y="457600"/>
            <a:ext cx="10272000" cy="89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uk-UA" dirty="0"/>
              <a:t>Кнопки. </a:t>
            </a:r>
            <a:r>
              <a:rPr lang="uk-UA" dirty="0" err="1"/>
              <a:t>Текстовые</a:t>
            </a:r>
            <a:r>
              <a:rPr lang="uk-UA" dirty="0"/>
              <a:t> </a:t>
            </a:r>
            <a:r>
              <a:rPr lang="uk-UA" dirty="0" smtClean="0"/>
              <a:t>поля</a:t>
            </a:r>
            <a:endParaRPr lang="ru-RU" dirty="0"/>
          </a:p>
        </p:txBody>
      </p:sp>
      <p:sp>
        <p:nvSpPr>
          <p:cNvPr id="145" name="Google Shape;145;p16"/>
          <p:cNvSpPr txBox="1"/>
          <p:nvPr/>
        </p:nvSpPr>
        <p:spPr>
          <a:xfrm>
            <a:off x="768396" y="1349600"/>
            <a:ext cx="10890204" cy="32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86262">
              <a:buClr>
                <a:srgbClr val="FFFFFF"/>
              </a:buClr>
              <a:buSzPts val="1400"/>
            </a:pPr>
            <a:r>
              <a:rPr lang="ru-RU" sz="1900" b="1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Кнопка имеет много различных свойств, из которых следует выделить следующие:</a:t>
            </a: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1900" b="1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FontFamily</a:t>
            </a:r>
            <a:r>
              <a:rPr lang="ru-RU" sz="1900" b="1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шрифт, который используется для текста на кнопке</a:t>
            </a: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1900" b="1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FontSize</a:t>
            </a:r>
            <a:r>
              <a:rPr lang="ru-RU" sz="1900" b="1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размер текста на кнопке</a:t>
            </a: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1900" b="1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FontAttributes</a:t>
            </a:r>
            <a:r>
              <a:rPr lang="ru-RU" sz="1900" b="1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выделение жирным или курсивом текста на кнопке</a:t>
            </a: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1900" b="1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TextColor</a:t>
            </a:r>
            <a:r>
              <a:rPr lang="ru-RU" sz="1900" b="1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цвет шрифта</a:t>
            </a: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1900" b="1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BorderColor</a:t>
            </a:r>
            <a:r>
              <a:rPr lang="ru-RU" sz="1900" b="1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цвет границы</a:t>
            </a: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1900" b="1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BorderWidth</a:t>
            </a:r>
            <a:r>
              <a:rPr lang="ru-RU" sz="1900" b="1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ширина границы</a:t>
            </a: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1900" b="1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BorderRadius</a:t>
            </a:r>
            <a:r>
              <a:rPr lang="ru-RU" sz="1900" b="1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радиус границы</a:t>
            </a: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1900" b="1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Image</a:t>
            </a:r>
            <a:r>
              <a:rPr lang="ru-RU" sz="1900" b="1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позволяет задать изображение на кнопке</a:t>
            </a:r>
          </a:p>
        </p:txBody>
      </p:sp>
      <p:sp>
        <p:nvSpPr>
          <p:cNvPr id="146" name="Google Shape;146;p16"/>
          <p:cNvSpPr/>
          <p:nvPr/>
        </p:nvSpPr>
        <p:spPr>
          <a:xfrm>
            <a:off x="10363189" y="1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7" name="Google Shape;147;p16"/>
          <p:cNvSpPr/>
          <p:nvPr/>
        </p:nvSpPr>
        <p:spPr>
          <a:xfrm flipH="1">
            <a:off x="-14" y="5810367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558785" y="6381724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9" name="Google Shape;149;p16"/>
          <p:cNvSpPr/>
          <p:nvPr/>
        </p:nvSpPr>
        <p:spPr>
          <a:xfrm flipH="1">
            <a:off x="11140753" y="0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818" y="4193560"/>
            <a:ext cx="4942182" cy="2481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961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 txBox="1">
            <a:spLocks noGrp="1"/>
          </p:cNvSpPr>
          <p:nvPr>
            <p:ph type="title"/>
          </p:nvPr>
        </p:nvSpPr>
        <p:spPr>
          <a:xfrm>
            <a:off x="960000" y="457600"/>
            <a:ext cx="10272000" cy="89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uk-UA" sz="3600" dirty="0"/>
              <a:t>Кнопки. </a:t>
            </a:r>
            <a:r>
              <a:rPr lang="uk-UA" sz="3600" dirty="0" err="1"/>
              <a:t>Текстовые</a:t>
            </a:r>
            <a:r>
              <a:rPr lang="uk-UA" sz="3600" dirty="0"/>
              <a:t> поля</a:t>
            </a:r>
            <a:endParaRPr sz="3600" dirty="0"/>
          </a:p>
        </p:txBody>
      </p:sp>
      <p:sp>
        <p:nvSpPr>
          <p:cNvPr id="145" name="Google Shape;145;p16"/>
          <p:cNvSpPr txBox="1"/>
          <p:nvPr/>
        </p:nvSpPr>
        <p:spPr>
          <a:xfrm>
            <a:off x="731186" y="1343464"/>
            <a:ext cx="11140773" cy="32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86262">
              <a:buClr>
                <a:srgbClr val="FFFFFF"/>
              </a:buClr>
              <a:buSzPts val="1400"/>
            </a:pPr>
            <a:r>
              <a:rPr lang="ru-RU" sz="21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В </a:t>
            </a:r>
            <a:r>
              <a:rPr lang="ru-RU" sz="21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Xamarin</a:t>
            </a:r>
            <a:r>
              <a:rPr lang="ru-RU" sz="21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</a:t>
            </a:r>
            <a:r>
              <a:rPr lang="ru-RU" sz="21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Forms</a:t>
            </a:r>
            <a:r>
              <a:rPr lang="ru-RU" sz="21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текстовые поля представлены несколькими классами:</a:t>
            </a: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2100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Label</a:t>
            </a:r>
            <a:r>
              <a:rPr lang="ru-RU" sz="21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текстовая метка для вывода текста</a:t>
            </a: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2100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Entry</a:t>
            </a:r>
            <a:r>
              <a:rPr lang="ru-RU" sz="21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однострочное текстовое поле</a:t>
            </a: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2100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Editor</a:t>
            </a:r>
            <a:r>
              <a:rPr lang="ru-RU" sz="21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многострочное текстовое поле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1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Основные свойства элемента </a:t>
            </a:r>
            <a:r>
              <a:rPr lang="ru-RU" sz="21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Entry</a:t>
            </a:r>
            <a:r>
              <a:rPr lang="ru-RU" sz="21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, которые мы можем использовать:</a:t>
            </a: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2100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Text</a:t>
            </a:r>
            <a:r>
              <a:rPr lang="ru-RU" sz="21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введенный в поле текст</a:t>
            </a: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2100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TextColor</a:t>
            </a:r>
            <a:r>
              <a:rPr lang="ru-RU" sz="21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цвет вводимого текста</a:t>
            </a: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2100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Placeholder</a:t>
            </a:r>
            <a:r>
              <a:rPr lang="ru-RU" sz="21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текст-заменитель, который отображается в поле до ввода и исчезает при начале печати</a:t>
            </a: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2100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IsPassword</a:t>
            </a:r>
            <a:r>
              <a:rPr lang="ru-RU" sz="21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при значении </a:t>
            </a:r>
            <a:r>
              <a:rPr lang="ru-RU" sz="21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true</a:t>
            </a:r>
            <a:r>
              <a:rPr lang="ru-RU" sz="21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указывает, то поле будет предназначено для ввода пароля, и поэтому все вводимые символы будут заменяться звездочкой</a:t>
            </a: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21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Также класс </a:t>
            </a:r>
            <a:r>
              <a:rPr lang="ru-RU" sz="21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Entry</a:t>
            </a:r>
            <a:r>
              <a:rPr lang="ru-RU" sz="21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определяет два события:</a:t>
            </a: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2100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TextChanged</a:t>
            </a:r>
            <a:r>
              <a:rPr lang="ru-RU" sz="21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возникает при вводе символов в </a:t>
            </a:r>
            <a:r>
              <a:rPr lang="ru-RU" sz="21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поле </a:t>
            </a:r>
            <a:r>
              <a:rPr lang="ru-RU" sz="2100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Completed</a:t>
            </a:r>
            <a:r>
              <a:rPr lang="ru-RU" sz="21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возникает при завершении ввода</a:t>
            </a:r>
          </a:p>
        </p:txBody>
      </p:sp>
      <p:sp>
        <p:nvSpPr>
          <p:cNvPr id="146" name="Google Shape;146;p16"/>
          <p:cNvSpPr/>
          <p:nvPr/>
        </p:nvSpPr>
        <p:spPr>
          <a:xfrm>
            <a:off x="10363189" y="1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7" name="Google Shape;147;p16"/>
          <p:cNvSpPr/>
          <p:nvPr/>
        </p:nvSpPr>
        <p:spPr>
          <a:xfrm flipH="1">
            <a:off x="-14" y="5810367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558785" y="6381724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9" name="Google Shape;149;p16"/>
          <p:cNvSpPr/>
          <p:nvPr/>
        </p:nvSpPr>
        <p:spPr>
          <a:xfrm flipH="1">
            <a:off x="11140753" y="0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2544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 txBox="1">
            <a:spLocks noGrp="1"/>
          </p:cNvSpPr>
          <p:nvPr>
            <p:ph type="title"/>
          </p:nvPr>
        </p:nvSpPr>
        <p:spPr>
          <a:xfrm>
            <a:off x="960000" y="457600"/>
            <a:ext cx="10272000" cy="89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uk-UA" sz="3600" dirty="0"/>
              <a:t>Кнопки. </a:t>
            </a:r>
            <a:r>
              <a:rPr lang="uk-UA" sz="3600" dirty="0" err="1"/>
              <a:t>Текстовые</a:t>
            </a:r>
            <a:r>
              <a:rPr lang="uk-UA" sz="3600" dirty="0"/>
              <a:t> поля</a:t>
            </a:r>
            <a:endParaRPr sz="3600" dirty="0"/>
          </a:p>
        </p:txBody>
      </p:sp>
      <p:sp>
        <p:nvSpPr>
          <p:cNvPr id="145" name="Google Shape;145;p16"/>
          <p:cNvSpPr txBox="1"/>
          <p:nvPr/>
        </p:nvSpPr>
        <p:spPr>
          <a:xfrm>
            <a:off x="731186" y="1343464"/>
            <a:ext cx="11140773" cy="32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86262">
              <a:buClr>
                <a:srgbClr val="FFFFFF"/>
              </a:buClr>
              <a:buSzPts val="1400"/>
            </a:pPr>
            <a:r>
              <a:rPr lang="ru-RU" sz="22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	</a:t>
            </a:r>
            <a:r>
              <a:rPr lang="ru-RU" sz="2200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Keyboard</a:t>
            </a:r>
            <a:r>
              <a:rPr lang="ru-RU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Свойство, позволяющее задать тип клавиатуры, который будет отображаться при вводе текста (например, текстовая, числовая, </a:t>
            </a:r>
            <a:r>
              <a:rPr lang="ru-RU" sz="22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email</a:t>
            </a:r>
            <a:r>
              <a:rPr lang="ru-RU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и т.д.). Это улучшает пользовательский опыт, подстраивая интерфейс под требования ввода</a:t>
            </a:r>
            <a:r>
              <a:rPr lang="ru-RU" sz="22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.</a:t>
            </a:r>
            <a:endParaRPr lang="ru-RU" sz="22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186262">
              <a:buClr>
                <a:srgbClr val="FFFFFF"/>
              </a:buClr>
              <a:buSzPts val="1400"/>
            </a:pPr>
            <a:r>
              <a:rPr lang="ru-RU" sz="2200" b="1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entry.Keyboard</a:t>
            </a:r>
            <a:r>
              <a:rPr lang="ru-RU" sz="2200" b="1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= </a:t>
            </a:r>
            <a:r>
              <a:rPr lang="ru-RU" sz="2200" b="1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Keyboard.Numeric</a:t>
            </a:r>
            <a:r>
              <a:rPr lang="ru-RU" sz="2200" b="1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; // Например, для ввода чисел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2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	</a:t>
            </a:r>
            <a:r>
              <a:rPr lang="ru-RU" sz="2200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MaxLength</a:t>
            </a:r>
            <a:r>
              <a:rPr lang="ru-RU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Свойство, позволяющее ограничить максимальное количество символов, которые можно ввести в поле. Это помогает предотвратить ввод слишком длинного текста</a:t>
            </a:r>
            <a:r>
              <a:rPr lang="ru-RU" sz="22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.</a:t>
            </a:r>
            <a:endParaRPr lang="ru-RU" sz="22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186262">
              <a:buClr>
                <a:srgbClr val="FFFFFF"/>
              </a:buClr>
              <a:buSzPts val="1400"/>
            </a:pPr>
            <a:r>
              <a:rPr lang="ru-RU" sz="2200" b="1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entry.MaxLength</a:t>
            </a:r>
            <a:r>
              <a:rPr lang="ru-RU" sz="2200" b="1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= 20; // Максимально 20 символов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2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	</a:t>
            </a:r>
            <a:r>
              <a:rPr lang="ru-RU" sz="2200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PlaceholderColor</a:t>
            </a:r>
            <a:r>
              <a:rPr lang="ru-RU" sz="22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Позволяет задать цвет текста-заменителя, который отображается в поле до ввода. Это помогает сделать интерфейс более эстетически привлекательным.</a:t>
            </a:r>
          </a:p>
          <a:p>
            <a:pPr marL="186262">
              <a:buClr>
                <a:srgbClr val="FFFFFF"/>
              </a:buClr>
              <a:buSzPts val="1400"/>
            </a:pPr>
            <a:endParaRPr lang="ru-RU" sz="22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146" name="Google Shape;146;p16"/>
          <p:cNvSpPr/>
          <p:nvPr/>
        </p:nvSpPr>
        <p:spPr>
          <a:xfrm>
            <a:off x="10363189" y="1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7" name="Google Shape;147;p16"/>
          <p:cNvSpPr/>
          <p:nvPr/>
        </p:nvSpPr>
        <p:spPr>
          <a:xfrm flipH="1">
            <a:off x="-14" y="5810367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558785" y="6381724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9" name="Google Shape;149;p16"/>
          <p:cNvSpPr/>
          <p:nvPr/>
        </p:nvSpPr>
        <p:spPr>
          <a:xfrm flipH="1">
            <a:off x="11140753" y="0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35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 txBox="1">
            <a:spLocks noGrp="1"/>
          </p:cNvSpPr>
          <p:nvPr>
            <p:ph type="title"/>
          </p:nvPr>
        </p:nvSpPr>
        <p:spPr>
          <a:xfrm>
            <a:off x="960000" y="457600"/>
            <a:ext cx="10272000" cy="89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uk-UA" sz="3600" dirty="0"/>
              <a:t>Кнопки. </a:t>
            </a:r>
            <a:r>
              <a:rPr lang="uk-UA" sz="3600" dirty="0" err="1"/>
              <a:t>Текстовые</a:t>
            </a:r>
            <a:r>
              <a:rPr lang="uk-UA" sz="3600" dirty="0"/>
              <a:t> поля</a:t>
            </a:r>
            <a:endParaRPr sz="3600" dirty="0"/>
          </a:p>
        </p:txBody>
      </p:sp>
      <p:sp>
        <p:nvSpPr>
          <p:cNvPr id="145" name="Google Shape;145;p16"/>
          <p:cNvSpPr txBox="1"/>
          <p:nvPr/>
        </p:nvSpPr>
        <p:spPr>
          <a:xfrm>
            <a:off x="731186" y="1343464"/>
            <a:ext cx="11140773" cy="32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86262">
              <a:buClr>
                <a:srgbClr val="FFFFFF"/>
              </a:buClr>
              <a:buSzPts val="1400"/>
            </a:pPr>
            <a:r>
              <a:rPr lang="ru-RU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Среди свойств текстового поля  является свойство </a:t>
            </a:r>
            <a:r>
              <a:rPr lang="ru-RU" sz="24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Keyboard</a:t>
            </a:r>
            <a:r>
              <a:rPr lang="ru-RU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. Оно позволяет задать формат клавиатуры для ввода символов. Данное свойство принимает одно из значений перечисления </a:t>
            </a:r>
            <a:r>
              <a:rPr lang="ru-RU" sz="24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Keyboard</a:t>
            </a:r>
            <a:r>
              <a:rPr lang="ru-RU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</a:t>
            </a: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2400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Default</a:t>
            </a:r>
            <a:endParaRPr lang="ru-RU" sz="24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2400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Text</a:t>
            </a:r>
            <a:endParaRPr lang="ru-RU" sz="24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2400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Chat</a:t>
            </a:r>
            <a:endParaRPr lang="ru-RU" sz="24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2400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Url</a:t>
            </a:r>
            <a:endParaRPr lang="ru-RU" sz="24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2400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Email</a:t>
            </a:r>
            <a:endParaRPr lang="ru-RU" sz="24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2400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Telephone</a:t>
            </a:r>
            <a:endParaRPr lang="ru-RU" sz="24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529162" indent="-342900"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2400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Numeric</a:t>
            </a:r>
            <a:endParaRPr lang="ru-RU" sz="24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146" name="Google Shape;146;p16"/>
          <p:cNvSpPr/>
          <p:nvPr/>
        </p:nvSpPr>
        <p:spPr>
          <a:xfrm>
            <a:off x="10363189" y="1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7" name="Google Shape;147;p16"/>
          <p:cNvSpPr/>
          <p:nvPr/>
        </p:nvSpPr>
        <p:spPr>
          <a:xfrm flipH="1">
            <a:off x="-14" y="5810367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558785" y="6381724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9" name="Google Shape;149;p16"/>
          <p:cNvSpPr/>
          <p:nvPr/>
        </p:nvSpPr>
        <p:spPr>
          <a:xfrm flipH="1">
            <a:off x="11140753" y="0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799853"/>
            <a:ext cx="5681345" cy="3534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226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 txBox="1">
            <a:spLocks noGrp="1"/>
          </p:cNvSpPr>
          <p:nvPr>
            <p:ph type="title"/>
          </p:nvPr>
        </p:nvSpPr>
        <p:spPr>
          <a:xfrm>
            <a:off x="960000" y="457600"/>
            <a:ext cx="10272000" cy="89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uk-UA" sz="3600" dirty="0"/>
              <a:t>Кнопки. </a:t>
            </a:r>
            <a:r>
              <a:rPr lang="uk-UA" sz="3600" dirty="0" err="1"/>
              <a:t>Текстовые</a:t>
            </a:r>
            <a:r>
              <a:rPr lang="uk-UA" sz="3600" dirty="0"/>
              <a:t> поля</a:t>
            </a:r>
            <a:endParaRPr sz="3600" dirty="0"/>
          </a:p>
        </p:txBody>
      </p:sp>
      <p:sp>
        <p:nvSpPr>
          <p:cNvPr id="145" name="Google Shape;145;p16"/>
          <p:cNvSpPr txBox="1"/>
          <p:nvPr/>
        </p:nvSpPr>
        <p:spPr>
          <a:xfrm>
            <a:off x="731186" y="1343464"/>
            <a:ext cx="11140773" cy="32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86262">
              <a:buClr>
                <a:srgbClr val="FFFFFF"/>
              </a:buClr>
              <a:buSzPts val="1400"/>
            </a:pPr>
            <a:r>
              <a:rPr lang="ru-RU" sz="2400" b="1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К</a:t>
            </a:r>
            <a:r>
              <a:rPr lang="ru-RU" sz="2400" b="1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лючевые </a:t>
            </a:r>
            <a:r>
              <a:rPr lang="ru-RU" sz="2400" b="1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моменты по работе с изображениями в </a:t>
            </a:r>
            <a:r>
              <a:rPr lang="en-US" sz="2400" b="1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iOS </a:t>
            </a:r>
            <a:r>
              <a:rPr lang="ru-RU" sz="2400" b="1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и </a:t>
            </a:r>
            <a:r>
              <a:rPr lang="en-US" sz="2400" b="1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Android</a:t>
            </a:r>
            <a:r>
              <a:rPr lang="en-US" sz="24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</a:t>
            </a:r>
            <a:endParaRPr lang="en-US" sz="24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186262">
              <a:buClr>
                <a:srgbClr val="FFFFFF"/>
              </a:buClr>
              <a:buSzPts val="1400"/>
            </a:pPr>
            <a:r>
              <a:rPr lang="en-US" sz="2400" b="1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iOS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Для одного изображения нужно создавать три версии</a:t>
            </a:r>
            <a:r>
              <a:rPr lang="ru-RU" sz="24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</a:t>
            </a:r>
            <a:endParaRPr lang="ru-RU" sz="24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186262">
              <a:buClr>
                <a:srgbClr val="FFFFFF"/>
              </a:buClr>
              <a:buSzPts val="1400"/>
            </a:pPr>
            <a:r>
              <a:rPr lang="en-US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wild.jpg — 160x160 </a:t>
            </a:r>
            <a:r>
              <a:rPr lang="ru-RU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пикселей (160 </a:t>
            </a:r>
            <a:r>
              <a:rPr lang="en-US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DPI)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wild@2x.jpg — 320x320 </a:t>
            </a:r>
            <a:r>
              <a:rPr lang="ru-RU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пикселей (320 </a:t>
            </a:r>
            <a:r>
              <a:rPr lang="en-US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DPI)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wild@3x.jpg — 480x480 </a:t>
            </a:r>
            <a:r>
              <a:rPr lang="ru-RU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пикселей (480 </a:t>
            </a:r>
            <a:r>
              <a:rPr lang="en-US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DPI)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400" b="1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Android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Для </a:t>
            </a:r>
            <a:r>
              <a:rPr lang="en-US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Android </a:t>
            </a:r>
            <a:r>
              <a:rPr lang="ru-RU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используют специальные папки и создаются четыре версии</a:t>
            </a:r>
            <a:r>
              <a:rPr lang="ru-RU" sz="24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</a:t>
            </a:r>
            <a:endParaRPr lang="ru-RU" sz="24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186262">
              <a:buClr>
                <a:srgbClr val="FFFFFF"/>
              </a:buClr>
              <a:buSzPts val="1400"/>
            </a:pPr>
            <a:r>
              <a:rPr lang="en-US" sz="24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drawable-hdpi</a:t>
            </a:r>
            <a:r>
              <a:rPr lang="en-US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/wild.jpg — 240x240 </a:t>
            </a:r>
            <a:r>
              <a:rPr lang="ru-RU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пикселей (240 </a:t>
            </a:r>
            <a:r>
              <a:rPr lang="en-US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DPI)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4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drawable-xhdpi</a:t>
            </a:r>
            <a:r>
              <a:rPr lang="en-US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/wild.jpg — 320x320 </a:t>
            </a:r>
            <a:r>
              <a:rPr lang="ru-RU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пикселей (320 </a:t>
            </a:r>
            <a:r>
              <a:rPr lang="en-US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DPI)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4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drawable-xxhdpi</a:t>
            </a:r>
            <a:r>
              <a:rPr lang="en-US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/wild.jpg — 480x480 </a:t>
            </a:r>
            <a:r>
              <a:rPr lang="ru-RU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пикселей (480 </a:t>
            </a:r>
            <a:r>
              <a:rPr lang="en-US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DPI)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4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drawable-xxxhdpi</a:t>
            </a:r>
            <a:r>
              <a:rPr lang="en-US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/wild.jpg — 640x640 </a:t>
            </a:r>
            <a:r>
              <a:rPr lang="ru-RU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пикселей (640 </a:t>
            </a:r>
            <a:r>
              <a:rPr lang="en-US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DPI)</a:t>
            </a:r>
          </a:p>
        </p:txBody>
      </p:sp>
      <p:sp>
        <p:nvSpPr>
          <p:cNvPr id="146" name="Google Shape;146;p16"/>
          <p:cNvSpPr/>
          <p:nvPr/>
        </p:nvSpPr>
        <p:spPr>
          <a:xfrm>
            <a:off x="10363189" y="1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7" name="Google Shape;147;p16"/>
          <p:cNvSpPr/>
          <p:nvPr/>
        </p:nvSpPr>
        <p:spPr>
          <a:xfrm flipH="1">
            <a:off x="-14" y="5810367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558785" y="6381724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9" name="Google Shape;149;p16"/>
          <p:cNvSpPr/>
          <p:nvPr/>
        </p:nvSpPr>
        <p:spPr>
          <a:xfrm flipH="1">
            <a:off x="11140753" y="0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0916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6"/>
          <p:cNvSpPr/>
          <p:nvPr/>
        </p:nvSpPr>
        <p:spPr>
          <a:xfrm>
            <a:off x="10363189" y="1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7" name="Google Shape;147;p16"/>
          <p:cNvSpPr/>
          <p:nvPr/>
        </p:nvSpPr>
        <p:spPr>
          <a:xfrm flipH="1">
            <a:off x="-14" y="5810367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558785" y="6381724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9" name="Google Shape;149;p16"/>
          <p:cNvSpPr/>
          <p:nvPr/>
        </p:nvSpPr>
        <p:spPr>
          <a:xfrm flipH="1">
            <a:off x="11140753" y="0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5598" y="2560720"/>
            <a:ext cx="10272000" cy="892000"/>
          </a:xfrm>
        </p:spPr>
        <p:txBody>
          <a:bodyPr/>
          <a:lstStyle/>
          <a:p>
            <a:r>
              <a:rPr lang="ru-RU" sz="6000" dirty="0" smtClean="0"/>
              <a:t>Спасибо!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11833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 txBox="1">
            <a:spLocks noGrp="1"/>
          </p:cNvSpPr>
          <p:nvPr>
            <p:ph type="title"/>
          </p:nvPr>
        </p:nvSpPr>
        <p:spPr>
          <a:xfrm>
            <a:off x="960000" y="457600"/>
            <a:ext cx="10272000" cy="89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ru-RU" dirty="0"/>
              <a:t>Элементы в </a:t>
            </a:r>
            <a:r>
              <a:rPr lang="ru-RU" dirty="0" err="1"/>
              <a:t>Xamarin</a:t>
            </a:r>
            <a:r>
              <a:rPr lang="ru-RU" dirty="0"/>
              <a:t> и их свойства.</a:t>
            </a:r>
          </a:p>
        </p:txBody>
      </p:sp>
      <p:sp>
        <p:nvSpPr>
          <p:cNvPr id="145" name="Google Shape;145;p16"/>
          <p:cNvSpPr txBox="1"/>
          <p:nvPr/>
        </p:nvSpPr>
        <p:spPr>
          <a:xfrm>
            <a:off x="1027476" y="1338502"/>
            <a:ext cx="10433304" cy="32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86262">
              <a:buClr>
                <a:srgbClr val="FFFFFF"/>
              </a:buClr>
              <a:buSzPts val="1400"/>
            </a:pPr>
            <a:r>
              <a:rPr lang="ru-RU" sz="24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	Разработка </a:t>
            </a:r>
            <a:r>
              <a:rPr lang="ru-RU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на </a:t>
            </a:r>
            <a:r>
              <a:rPr lang="ru-RU" sz="24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Xamarin.Forms</a:t>
            </a:r>
            <a:r>
              <a:rPr lang="ru-RU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и </a:t>
            </a:r>
            <a:r>
              <a:rPr lang="ru-RU" sz="24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Xamarin</a:t>
            </a:r>
            <a:r>
              <a:rPr lang="ru-RU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различается. В </a:t>
            </a:r>
            <a:r>
              <a:rPr lang="ru-RU" sz="24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Xamarin.Forms</a:t>
            </a:r>
            <a:r>
              <a:rPr lang="ru-RU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интерфейс создаётся с помощью XAML, а в </a:t>
            </a:r>
            <a:r>
              <a:rPr lang="ru-RU" sz="24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Xamarin</a:t>
            </a:r>
            <a:r>
              <a:rPr lang="ru-RU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— с помощью </a:t>
            </a:r>
            <a:r>
              <a:rPr lang="ru-RU" sz="24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нативных</a:t>
            </a:r>
            <a:r>
              <a:rPr lang="ru-RU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средств выбранной платформы. </a:t>
            </a:r>
            <a:endParaRPr lang="ru-RU" sz="2400" kern="0" dirty="0" smtClean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186262">
              <a:buClr>
                <a:srgbClr val="FFFFFF"/>
              </a:buClr>
              <a:buSzPts val="1400"/>
            </a:pPr>
            <a:r>
              <a:rPr lang="ru-RU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	</a:t>
            </a:r>
            <a:r>
              <a:rPr lang="ru-RU" sz="24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Фреймворк </a:t>
            </a:r>
            <a:r>
              <a:rPr lang="ru-RU" sz="24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Android</a:t>
            </a:r>
            <a:r>
              <a:rPr lang="ru-RU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- это набор API, которые позволяют разработчикам быстро и легко писать приложения для телефонов </a:t>
            </a:r>
            <a:r>
              <a:rPr lang="ru-RU" sz="24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Android</a:t>
            </a:r>
            <a:r>
              <a:rPr lang="ru-RU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. Он состоит из инструментов для разработки пользовательских интерфейсов, таких как кнопки, текстовые поля, области изображений, и системных инструментов, таких как намерения (для запуска других приложений / действий или открытия файлов), элементы управления телефоном, </a:t>
            </a:r>
            <a:r>
              <a:rPr lang="ru-RU" sz="24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медиаплееры</a:t>
            </a:r>
            <a:r>
              <a:rPr lang="ru-RU" sz="24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и </a:t>
            </a:r>
            <a:r>
              <a:rPr lang="ru-RU" sz="24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т.д.</a:t>
            </a:r>
            <a:endParaRPr lang="ru-RU" sz="24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146" name="Google Shape;146;p16"/>
          <p:cNvSpPr/>
          <p:nvPr/>
        </p:nvSpPr>
        <p:spPr>
          <a:xfrm>
            <a:off x="10363189" y="1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7" name="Google Shape;147;p16"/>
          <p:cNvSpPr/>
          <p:nvPr/>
        </p:nvSpPr>
        <p:spPr>
          <a:xfrm flipH="1">
            <a:off x="-14" y="5810367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558785" y="6381724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9" name="Google Shape;149;p16"/>
          <p:cNvSpPr/>
          <p:nvPr/>
        </p:nvSpPr>
        <p:spPr>
          <a:xfrm flipH="1">
            <a:off x="11140753" y="0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444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 txBox="1">
            <a:spLocks noGrp="1"/>
          </p:cNvSpPr>
          <p:nvPr>
            <p:ph type="title"/>
          </p:nvPr>
        </p:nvSpPr>
        <p:spPr>
          <a:xfrm>
            <a:off x="960000" y="457600"/>
            <a:ext cx="10272000" cy="89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ru-RU" dirty="0"/>
              <a:t>Элементы в </a:t>
            </a:r>
            <a:r>
              <a:rPr lang="ru-RU" dirty="0" err="1"/>
              <a:t>Xamarin</a:t>
            </a:r>
            <a:r>
              <a:rPr lang="ru-RU" dirty="0"/>
              <a:t> и их свойства.</a:t>
            </a:r>
          </a:p>
        </p:txBody>
      </p:sp>
      <p:sp>
        <p:nvSpPr>
          <p:cNvPr id="145" name="Google Shape;145;p16"/>
          <p:cNvSpPr txBox="1"/>
          <p:nvPr/>
        </p:nvSpPr>
        <p:spPr>
          <a:xfrm>
            <a:off x="1027476" y="1338502"/>
            <a:ext cx="10433304" cy="32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86262">
              <a:buClr>
                <a:srgbClr val="FFFFFF"/>
              </a:buClr>
              <a:buSzPts val="1400"/>
            </a:pPr>
            <a:r>
              <a:rPr lang="ru-RU" sz="20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	</a:t>
            </a:r>
            <a:r>
              <a:rPr lang="ru-RU" sz="2000" b="1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Выравнивание </a:t>
            </a:r>
            <a:r>
              <a:rPr lang="ru-RU" sz="2000" b="1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текста по горизонтали и вертикали задается с помощью свойств </a:t>
            </a:r>
            <a:r>
              <a:rPr lang="ru-RU" sz="2000" b="1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HorizontalTextAlignment</a:t>
            </a:r>
            <a:r>
              <a:rPr lang="ru-RU" sz="2000" b="1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и </a:t>
            </a:r>
            <a:r>
              <a:rPr lang="ru-RU" sz="2000" b="1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VerticalTextAlignmentсоответственно</a:t>
            </a:r>
            <a:r>
              <a:rPr lang="ru-RU" sz="2000" b="1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. 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0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	</a:t>
            </a:r>
            <a:r>
              <a:rPr lang="ru-RU" sz="2000" b="1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Отступы</a:t>
            </a:r>
            <a:r>
              <a:rPr lang="en-US" sz="2000" b="1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.</a:t>
            </a:r>
            <a:r>
              <a:rPr lang="ru-RU" sz="2000" b="1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</a:t>
            </a:r>
            <a:endParaRPr lang="ru-RU" sz="2000" b="1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186262">
              <a:buClr>
                <a:srgbClr val="FFFFFF"/>
              </a:buClr>
              <a:buSzPts val="1400"/>
            </a:pP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Для установки отступов у элементов применяются свойства </a:t>
            </a:r>
            <a:r>
              <a:rPr lang="ru-RU" sz="20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Margin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и </a:t>
            </a:r>
            <a:r>
              <a:rPr lang="ru-RU" sz="20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Padding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. </a:t>
            </a:r>
            <a:r>
              <a:rPr lang="ru-RU" sz="20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	Свойство </a:t>
            </a:r>
            <a:r>
              <a:rPr lang="ru-RU" sz="2000" b="1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Margin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</a:t>
            </a:r>
            <a:r>
              <a:rPr lang="ru-RU" sz="20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определяет внешний 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отступ элемента от других элементов или контейнера. А свойство </a:t>
            </a:r>
            <a:r>
              <a:rPr lang="ru-RU" sz="2000" b="1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Padding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устанавливает внутренние отступы - от внутреннего содержимого элемента до его границ. Оба этих свойства представляют структуру </a:t>
            </a:r>
            <a:r>
              <a:rPr lang="ru-RU" sz="2000" b="1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Thickness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.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Для установки отступов у элементов применяются свойства </a:t>
            </a:r>
            <a:r>
              <a:rPr lang="ru-RU" sz="2000" b="1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Margin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и </a:t>
            </a:r>
            <a:r>
              <a:rPr lang="ru-RU" sz="2000" b="1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Padding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. </a:t>
            </a:r>
            <a:r>
              <a:rPr lang="ru-RU" sz="20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	</a:t>
            </a:r>
            <a:endParaRPr lang="ru-RU" sz="20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146" name="Google Shape;146;p16"/>
          <p:cNvSpPr/>
          <p:nvPr/>
        </p:nvSpPr>
        <p:spPr>
          <a:xfrm>
            <a:off x="10363189" y="1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7" name="Google Shape;147;p16"/>
          <p:cNvSpPr/>
          <p:nvPr/>
        </p:nvSpPr>
        <p:spPr>
          <a:xfrm flipH="1">
            <a:off x="-14" y="5810367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558785" y="6381724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9" name="Google Shape;149;p16"/>
          <p:cNvSpPr/>
          <p:nvPr/>
        </p:nvSpPr>
        <p:spPr>
          <a:xfrm flipH="1">
            <a:off x="11140753" y="0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2947" y="4313300"/>
            <a:ext cx="3757613" cy="2369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58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 txBox="1">
            <a:spLocks noGrp="1"/>
          </p:cNvSpPr>
          <p:nvPr>
            <p:ph type="title"/>
          </p:nvPr>
        </p:nvSpPr>
        <p:spPr>
          <a:xfrm>
            <a:off x="960000" y="457600"/>
            <a:ext cx="10272000" cy="89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ru-RU" dirty="0"/>
              <a:t>Элементы в </a:t>
            </a:r>
            <a:r>
              <a:rPr lang="ru-RU" dirty="0" err="1"/>
              <a:t>Xamarin</a:t>
            </a:r>
            <a:r>
              <a:rPr lang="ru-RU" dirty="0"/>
              <a:t> и их свойства.</a:t>
            </a:r>
          </a:p>
        </p:txBody>
      </p:sp>
      <p:sp>
        <p:nvSpPr>
          <p:cNvPr id="145" name="Google Shape;145;p16"/>
          <p:cNvSpPr txBox="1"/>
          <p:nvPr/>
        </p:nvSpPr>
        <p:spPr>
          <a:xfrm>
            <a:off x="1027476" y="1338502"/>
            <a:ext cx="10433304" cy="32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86262">
              <a:buClr>
                <a:srgbClr val="FFFFFF"/>
              </a:buClr>
              <a:buSzPts val="1400"/>
            </a:pPr>
            <a:r>
              <a:rPr lang="ru-RU" sz="23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	Свойство </a:t>
            </a:r>
            <a:r>
              <a:rPr lang="ru-RU" sz="2300" b="1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Margin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определяет внешний отступ элемента от других элементов или контейнера. А свойство </a:t>
            </a:r>
            <a:r>
              <a:rPr lang="ru-RU" sz="2300" b="1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Padding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устанавливает внутренние отступы - от внутреннего содержимого элемента до его границ. Оба этих свойства представляют структуру </a:t>
            </a:r>
            <a:r>
              <a:rPr lang="ru-RU" sz="2300" b="1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Thickness</a:t>
            </a:r>
            <a:r>
              <a:rPr lang="ru-RU" sz="23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.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3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	В </a:t>
            </a:r>
            <a:r>
              <a:rPr lang="ru-RU" sz="2300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Xamarin.Forms</a:t>
            </a:r>
            <a:r>
              <a:rPr lang="ru-RU" sz="23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структура </a:t>
            </a:r>
            <a:r>
              <a:rPr lang="ru-RU" sz="2300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Thickness</a:t>
            </a:r>
            <a:r>
              <a:rPr lang="ru-RU" sz="23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используется 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для определения отступов вокруг элементов пользовательского интерфейса такими параметрами, как:</a:t>
            </a:r>
          </a:p>
          <a:p>
            <a:pPr marL="186262">
              <a:buClr>
                <a:srgbClr val="FFFFFF"/>
              </a:buClr>
              <a:buSzPts val="1400"/>
            </a:pPr>
            <a:endParaRPr lang="ru-RU" sz="23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186262">
              <a:buClr>
                <a:srgbClr val="FFFFFF"/>
              </a:buClr>
              <a:buSzPts val="1400"/>
            </a:pP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Left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(левый)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Top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(верхний)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Right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(правый)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Bottom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(нижний)</a:t>
            </a:r>
            <a:endParaRPr lang="ru-RU" sz="23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146" name="Google Shape;146;p16"/>
          <p:cNvSpPr/>
          <p:nvPr/>
        </p:nvSpPr>
        <p:spPr>
          <a:xfrm>
            <a:off x="10363189" y="1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7" name="Google Shape;147;p16"/>
          <p:cNvSpPr/>
          <p:nvPr/>
        </p:nvSpPr>
        <p:spPr>
          <a:xfrm flipH="1">
            <a:off x="-14" y="5810367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558785" y="6381724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9" name="Google Shape;149;p16"/>
          <p:cNvSpPr/>
          <p:nvPr/>
        </p:nvSpPr>
        <p:spPr>
          <a:xfrm flipH="1">
            <a:off x="11140753" y="0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2307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 txBox="1">
            <a:spLocks noGrp="1"/>
          </p:cNvSpPr>
          <p:nvPr>
            <p:ph type="title"/>
          </p:nvPr>
        </p:nvSpPr>
        <p:spPr>
          <a:xfrm>
            <a:off x="960000" y="457600"/>
            <a:ext cx="10272000" cy="89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ru-RU" dirty="0"/>
              <a:t>Элементы в </a:t>
            </a:r>
            <a:r>
              <a:rPr lang="ru-RU" dirty="0" err="1"/>
              <a:t>Xamarin</a:t>
            </a:r>
            <a:r>
              <a:rPr lang="ru-RU" dirty="0"/>
              <a:t> и их свойства.</a:t>
            </a:r>
          </a:p>
        </p:txBody>
      </p:sp>
      <p:sp>
        <p:nvSpPr>
          <p:cNvPr id="145" name="Google Shape;145;p16"/>
          <p:cNvSpPr txBox="1"/>
          <p:nvPr/>
        </p:nvSpPr>
        <p:spPr>
          <a:xfrm>
            <a:off x="1027476" y="1338502"/>
            <a:ext cx="10433304" cy="1733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86262">
              <a:buClr>
                <a:srgbClr val="FFFFFF"/>
              </a:buClr>
              <a:buSzPts val="1400"/>
            </a:pPr>
            <a:r>
              <a:rPr lang="ru-RU" sz="23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	В коде 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XAML и C# </a:t>
            </a:r>
            <a:r>
              <a:rPr lang="ru-RU" sz="23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могут быть смешаны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, что может привести к неразберихе и трудностям при поддержке кода. В </a:t>
            </a:r>
            <a:r>
              <a:rPr lang="ru-RU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Xamarin.Forms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рекомендуется либо использовать XAML, либо C# для описания пользовательского интерфейса, но не оба вместе в одном файле</a:t>
            </a:r>
            <a:endParaRPr lang="ru-RU" sz="23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146" name="Google Shape;146;p16"/>
          <p:cNvSpPr/>
          <p:nvPr/>
        </p:nvSpPr>
        <p:spPr>
          <a:xfrm>
            <a:off x="10363189" y="1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7" name="Google Shape;147;p16"/>
          <p:cNvSpPr/>
          <p:nvPr/>
        </p:nvSpPr>
        <p:spPr>
          <a:xfrm flipH="1">
            <a:off x="-14" y="5810367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558785" y="6381724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9" name="Google Shape;149;p16"/>
          <p:cNvSpPr/>
          <p:nvPr/>
        </p:nvSpPr>
        <p:spPr>
          <a:xfrm flipH="1">
            <a:off x="11140753" y="0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6051" y="3167108"/>
            <a:ext cx="8146733" cy="279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38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 txBox="1">
            <a:spLocks noGrp="1"/>
          </p:cNvSpPr>
          <p:nvPr>
            <p:ph type="title"/>
          </p:nvPr>
        </p:nvSpPr>
        <p:spPr>
          <a:xfrm>
            <a:off x="960000" y="457600"/>
            <a:ext cx="10272000" cy="89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ru-RU" dirty="0"/>
              <a:t>Элементы в </a:t>
            </a:r>
            <a:r>
              <a:rPr lang="ru-RU" dirty="0" err="1"/>
              <a:t>Xamarin</a:t>
            </a:r>
            <a:r>
              <a:rPr lang="ru-RU" dirty="0"/>
              <a:t> и их свойства.</a:t>
            </a:r>
          </a:p>
        </p:txBody>
      </p:sp>
      <p:sp>
        <p:nvSpPr>
          <p:cNvPr id="145" name="Google Shape;145;p16"/>
          <p:cNvSpPr txBox="1"/>
          <p:nvPr/>
        </p:nvSpPr>
        <p:spPr>
          <a:xfrm>
            <a:off x="1027476" y="1338502"/>
            <a:ext cx="10433304" cy="32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86262">
              <a:buClr>
                <a:srgbClr val="FFFFFF"/>
              </a:buClr>
              <a:buSzPts val="1400"/>
            </a:pPr>
            <a:r>
              <a:rPr lang="en-US" sz="23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C# </a:t>
            </a:r>
            <a:r>
              <a:rPr lang="ru-RU" sz="23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код тогда мог бы выглядеть таким образом в том случае, если нет необходимости напрямую выполнять  инициализацию непосредственно в </a:t>
            </a:r>
            <a:r>
              <a:rPr lang="en-US" sz="2300" kern="0" dirty="0" err="1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c#</a:t>
            </a:r>
            <a:r>
              <a:rPr lang="en-US" sz="23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</a:t>
            </a:r>
            <a:r>
              <a:rPr lang="ru-RU" sz="23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коде</a:t>
            </a:r>
            <a:endParaRPr lang="ru-RU" sz="23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146" name="Google Shape;146;p16"/>
          <p:cNvSpPr/>
          <p:nvPr/>
        </p:nvSpPr>
        <p:spPr>
          <a:xfrm>
            <a:off x="10363189" y="1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7" name="Google Shape;147;p16"/>
          <p:cNvSpPr/>
          <p:nvPr/>
        </p:nvSpPr>
        <p:spPr>
          <a:xfrm flipH="1">
            <a:off x="-14" y="5810367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558785" y="6381724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9" name="Google Shape;149;p16"/>
          <p:cNvSpPr/>
          <p:nvPr/>
        </p:nvSpPr>
        <p:spPr>
          <a:xfrm flipH="1">
            <a:off x="11140753" y="0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818" y="2702224"/>
            <a:ext cx="9642620" cy="328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25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 txBox="1">
            <a:spLocks noGrp="1"/>
          </p:cNvSpPr>
          <p:nvPr>
            <p:ph type="title"/>
          </p:nvPr>
        </p:nvSpPr>
        <p:spPr>
          <a:xfrm>
            <a:off x="960000" y="457600"/>
            <a:ext cx="10272000" cy="89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ru-RU" dirty="0"/>
              <a:t>Элементы в </a:t>
            </a:r>
            <a:r>
              <a:rPr lang="ru-RU" dirty="0" err="1"/>
              <a:t>Xamarin</a:t>
            </a:r>
            <a:r>
              <a:rPr lang="ru-RU" dirty="0"/>
              <a:t> и их свойства.</a:t>
            </a:r>
          </a:p>
        </p:txBody>
      </p:sp>
      <p:sp>
        <p:nvSpPr>
          <p:cNvPr id="145" name="Google Shape;145;p16"/>
          <p:cNvSpPr txBox="1"/>
          <p:nvPr/>
        </p:nvSpPr>
        <p:spPr>
          <a:xfrm>
            <a:off x="1027476" y="1338502"/>
            <a:ext cx="10433304" cy="32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86262">
              <a:buClr>
                <a:srgbClr val="FFFFFF"/>
              </a:buClr>
              <a:buSzPts val="1400"/>
            </a:pP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Элементы, используемые при создании интерфейса, наследуются от класса </a:t>
            </a:r>
            <a:r>
              <a:rPr lang="ru-RU" sz="20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View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, который определяет два свойства </a:t>
            </a:r>
            <a:r>
              <a:rPr lang="ru-RU" sz="20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HorizontalOptions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и </a:t>
            </a:r>
            <a:r>
              <a:rPr lang="ru-RU" sz="20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VerticalOptions.В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качестве значения они принимают структуру </a:t>
            </a:r>
            <a:r>
              <a:rPr lang="ru-RU" sz="20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LayoutOptions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. Данная структура имеет ряд свойств, которые хранят объекты опять же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0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LayoutOptions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Выравнивание по горизонтали и вертикали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• </a:t>
            </a:r>
            <a:r>
              <a:rPr lang="ru-RU" sz="20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Start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выравнивание по левому краю (выравнивание по горизонтали) или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по верху (выравнивание по вертикали</a:t>
            </a:r>
            <a:r>
              <a:rPr lang="ru-RU" sz="2000" kern="0" dirty="0" smtClean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)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• </a:t>
            </a:r>
            <a:r>
              <a:rPr lang="ru-RU" sz="20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Center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элемент выравнивается по центру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• </a:t>
            </a:r>
            <a:r>
              <a:rPr lang="ru-RU" sz="20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End</a:t>
            </a: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выравнивание по правому краю (выравнивание по горизонтали) или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0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по низу (выравнивание по вертикали)</a:t>
            </a:r>
          </a:p>
          <a:p>
            <a:pPr marL="186262">
              <a:buClr>
                <a:srgbClr val="FFFFFF"/>
              </a:buClr>
              <a:buSzPts val="1400"/>
            </a:pPr>
            <a:endParaRPr lang="ru-RU" sz="20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146" name="Google Shape;146;p16"/>
          <p:cNvSpPr/>
          <p:nvPr/>
        </p:nvSpPr>
        <p:spPr>
          <a:xfrm>
            <a:off x="10363189" y="1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7" name="Google Shape;147;p16"/>
          <p:cNvSpPr/>
          <p:nvPr/>
        </p:nvSpPr>
        <p:spPr>
          <a:xfrm flipH="1">
            <a:off x="-14" y="5810367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558785" y="6381724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9" name="Google Shape;149;p16"/>
          <p:cNvSpPr/>
          <p:nvPr/>
        </p:nvSpPr>
        <p:spPr>
          <a:xfrm flipH="1">
            <a:off x="11140753" y="0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573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 txBox="1">
            <a:spLocks noGrp="1"/>
          </p:cNvSpPr>
          <p:nvPr>
            <p:ph type="title"/>
          </p:nvPr>
        </p:nvSpPr>
        <p:spPr>
          <a:xfrm>
            <a:off x="960000" y="457600"/>
            <a:ext cx="10272000" cy="89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ru-RU" dirty="0"/>
              <a:t>Элементы в </a:t>
            </a:r>
            <a:r>
              <a:rPr lang="ru-RU" dirty="0" err="1"/>
              <a:t>Xamarin</a:t>
            </a:r>
            <a:r>
              <a:rPr lang="ru-RU" dirty="0"/>
              <a:t> и их свойства.</a:t>
            </a:r>
          </a:p>
        </p:txBody>
      </p:sp>
      <p:sp>
        <p:nvSpPr>
          <p:cNvPr id="145" name="Google Shape;145;p16"/>
          <p:cNvSpPr txBox="1"/>
          <p:nvPr/>
        </p:nvSpPr>
        <p:spPr>
          <a:xfrm>
            <a:off x="1027476" y="1338502"/>
            <a:ext cx="10433304" cy="32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86262">
              <a:buClr>
                <a:srgbClr val="FFFFFF"/>
              </a:buClr>
              <a:buSzPts val="1400"/>
            </a:pP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• Fill: 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элемент заполняет все пространство контейнера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• </a:t>
            </a:r>
            <a:r>
              <a:rPr lang="en-US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StartAndExpand</a:t>
            </a: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аналогичен опции </a:t>
            </a: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Start 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с применением растяжения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• </a:t>
            </a:r>
            <a:r>
              <a:rPr lang="en-US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CenterAndExpand</a:t>
            </a: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аналогичен опции </a:t>
            </a: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Center 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с применением растяжения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• </a:t>
            </a:r>
            <a:r>
              <a:rPr lang="en-US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EndAndExpand</a:t>
            </a: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аналогичен опции </a:t>
            </a: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End 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с применением растяжения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• </a:t>
            </a:r>
            <a:r>
              <a:rPr lang="en-US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FillAndExpand</a:t>
            </a: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: 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аналогичен опции </a:t>
            </a: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Fill 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с применением растяжения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Label header = new Label() { Text = "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Привет из </a:t>
            </a:r>
            <a:r>
              <a:rPr lang="en-US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Xamarin</a:t>
            </a:r>
            <a:endParaRPr lang="en-US" sz="2300" kern="0" dirty="0">
              <a:solidFill>
                <a:srgbClr val="FFFFFF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186262">
              <a:buClr>
                <a:srgbClr val="FFFFFF"/>
              </a:buClr>
              <a:buSzPts val="1400"/>
            </a:pP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Forms" };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header.VerticalOptions</a:t>
            </a: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= </a:t>
            </a:r>
            <a:r>
              <a:rPr lang="en-US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LayoutOptions.Center</a:t>
            </a: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;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header.HorizontalOptions</a:t>
            </a: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= </a:t>
            </a:r>
            <a:r>
              <a:rPr lang="en-US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LayoutOptions.Center</a:t>
            </a: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;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&lt;Label Text="</a:t>
            </a:r>
            <a:r>
              <a:rPr lang="ru-RU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Привет из </a:t>
            </a:r>
            <a:r>
              <a:rPr lang="en-US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Xamarin</a:t>
            </a: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 Forms" </a:t>
            </a:r>
            <a:r>
              <a:rPr lang="en-US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VerticalOptions</a:t>
            </a: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="Center"</a:t>
            </a:r>
          </a:p>
          <a:p>
            <a:pPr marL="186262">
              <a:buClr>
                <a:srgbClr val="FFFFFF"/>
              </a:buClr>
              <a:buSzPts val="1400"/>
            </a:pPr>
            <a:r>
              <a:rPr lang="en-US" sz="2300" kern="0" dirty="0" err="1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HorizontalOptions</a:t>
            </a:r>
            <a:r>
              <a:rPr lang="en-US" sz="2300" kern="0" dirty="0">
                <a:solidFill>
                  <a:srgbClr val="FFFFFF"/>
                </a:solidFill>
                <a:latin typeface="Anaheim"/>
                <a:ea typeface="Anaheim"/>
                <a:cs typeface="Anaheim"/>
                <a:sym typeface="Anaheim"/>
              </a:rPr>
              <a:t>="Center" /&gt;</a:t>
            </a:r>
          </a:p>
        </p:txBody>
      </p:sp>
      <p:sp>
        <p:nvSpPr>
          <p:cNvPr id="146" name="Google Shape;146;p16"/>
          <p:cNvSpPr/>
          <p:nvPr/>
        </p:nvSpPr>
        <p:spPr>
          <a:xfrm>
            <a:off x="10363189" y="1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7" name="Google Shape;147;p16"/>
          <p:cNvSpPr/>
          <p:nvPr/>
        </p:nvSpPr>
        <p:spPr>
          <a:xfrm flipH="1">
            <a:off x="-14" y="5810367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558785" y="6381724"/>
            <a:ext cx="1828819" cy="475801"/>
          </a:xfrm>
          <a:custGeom>
            <a:avLst/>
            <a:gdLst/>
            <a:ahLst/>
            <a:cxnLst/>
            <a:rect l="l" t="t" r="r" b="b"/>
            <a:pathLst>
              <a:path w="16884" h="2775" extrusionOk="0">
                <a:moveTo>
                  <a:pt x="0" y="1"/>
                </a:moveTo>
                <a:lnTo>
                  <a:pt x="0" y="2775"/>
                </a:lnTo>
                <a:lnTo>
                  <a:pt x="16883" y="2775"/>
                </a:lnTo>
                <a:lnTo>
                  <a:pt x="1688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9" name="Google Shape;149;p16"/>
          <p:cNvSpPr/>
          <p:nvPr/>
        </p:nvSpPr>
        <p:spPr>
          <a:xfrm flipH="1">
            <a:off x="11140753" y="0"/>
            <a:ext cx="1051241" cy="1047157"/>
          </a:xfrm>
          <a:custGeom>
            <a:avLst/>
            <a:gdLst/>
            <a:ahLst/>
            <a:cxnLst/>
            <a:rect l="l" t="t" r="r" b="b"/>
            <a:pathLst>
              <a:path w="17241" h="16396" extrusionOk="0">
                <a:moveTo>
                  <a:pt x="0" y="1"/>
                </a:moveTo>
                <a:lnTo>
                  <a:pt x="0" y="16396"/>
                </a:lnTo>
                <a:lnTo>
                  <a:pt x="17240" y="16396"/>
                </a:lnTo>
                <a:lnTo>
                  <a:pt x="1724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11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gramming Lesson Infographics by Slidesgo">
  <a:themeElements>
    <a:clrScheme name="Simple Light">
      <a:dk1>
        <a:srgbClr val="1B1464"/>
      </a:dk1>
      <a:lt1>
        <a:srgbClr val="FFFFFF"/>
      </a:lt1>
      <a:dk2>
        <a:srgbClr val="00FFC5"/>
      </a:dk2>
      <a:lt2>
        <a:srgbClr val="EC008C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1068</Words>
  <Application>Microsoft Office PowerPoint</Application>
  <PresentationFormat>Широкоэкранный</PresentationFormat>
  <Paragraphs>190</Paragraphs>
  <Slides>25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35" baseType="lpstr">
      <vt:lpstr>Anaheim</vt:lpstr>
      <vt:lpstr>Arial</vt:lpstr>
      <vt:lpstr>Barlow Condensed ExtraBold</vt:lpstr>
      <vt:lpstr>Calibri</vt:lpstr>
      <vt:lpstr>Calibri Light</vt:lpstr>
      <vt:lpstr>Nunito Light</vt:lpstr>
      <vt:lpstr>Overpass Mono</vt:lpstr>
      <vt:lpstr>Raleway SemiBold</vt:lpstr>
      <vt:lpstr>Тема Office</vt:lpstr>
      <vt:lpstr>Programming Lesson Infographics by Slidesgo</vt:lpstr>
      <vt:lpstr>Элементы в Xamarin и их свойства. Работа с цветом. Стилизация  текста. Кнопки. Текстовые поля в мобильных приложениях</vt:lpstr>
      <vt:lpstr>Элементы в Xamarin </vt:lpstr>
      <vt:lpstr>Элементы в Xamarin и их свойства.</vt:lpstr>
      <vt:lpstr>Элементы в Xamarin и их свойства.</vt:lpstr>
      <vt:lpstr>Элементы в Xamarin и их свойства.</vt:lpstr>
      <vt:lpstr>Элементы в Xamarin и их свойства.</vt:lpstr>
      <vt:lpstr>Элементы в Xamarin и их свойства.</vt:lpstr>
      <vt:lpstr>Элементы в Xamarin и их свойства.</vt:lpstr>
      <vt:lpstr>Элементы в Xamarin и их свойства.</vt:lpstr>
      <vt:lpstr>Элементы в Xamarin и их свойства.</vt:lpstr>
      <vt:lpstr>Работа с цветом</vt:lpstr>
      <vt:lpstr>Работа с цветом</vt:lpstr>
      <vt:lpstr>Работа с цветом</vt:lpstr>
      <vt:lpstr>Работа с цветом</vt:lpstr>
      <vt:lpstr>Стилизация  текста</vt:lpstr>
      <vt:lpstr>Стилизация  текста</vt:lpstr>
      <vt:lpstr>Стилизация  текста</vt:lpstr>
      <vt:lpstr>Стилизация  текста</vt:lpstr>
      <vt:lpstr>Стилизация  текста</vt:lpstr>
      <vt:lpstr>Кнопки. Текстовые поля</vt:lpstr>
      <vt:lpstr>Кнопки. Текстовые поля</vt:lpstr>
      <vt:lpstr>Кнопки. Текстовые поля</vt:lpstr>
      <vt:lpstr>Кнопки. Текстовые поля</vt:lpstr>
      <vt:lpstr>Кнопки. Текстовые поля</vt:lpstr>
      <vt:lpstr>Спасибо!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PROGRAMMING LESSON INFOGRAPHICS</dc:title>
  <dc:creator>Учетная запись Майкрософт</dc:creator>
  <cp:lastModifiedBy>Учетная запись Майкрософт</cp:lastModifiedBy>
  <cp:revision>37</cp:revision>
  <dcterms:created xsi:type="dcterms:W3CDTF">2024-10-02T12:16:08Z</dcterms:created>
  <dcterms:modified xsi:type="dcterms:W3CDTF">2025-01-25T05:18:30Z</dcterms:modified>
</cp:coreProperties>
</file>